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notesMasterIdLst>
    <p:notesMasterId r:id="rId32"/>
  </p:notesMasterIdLst>
  <p:handoutMasterIdLst>
    <p:handoutMasterId r:id="rId3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87" r:id="rId8"/>
    <p:sldId id="263" r:id="rId9"/>
    <p:sldId id="264" r:id="rId10"/>
    <p:sldId id="265" r:id="rId11"/>
    <p:sldId id="266" r:id="rId12"/>
    <p:sldId id="288" r:id="rId13"/>
    <p:sldId id="268" r:id="rId14"/>
    <p:sldId id="269" r:id="rId15"/>
    <p:sldId id="289" r:id="rId16"/>
    <p:sldId id="271" r:id="rId17"/>
    <p:sldId id="272" r:id="rId18"/>
    <p:sldId id="273" r:id="rId19"/>
    <p:sldId id="274" r:id="rId20"/>
    <p:sldId id="275" r:id="rId21"/>
    <p:sldId id="290" r:id="rId22"/>
    <p:sldId id="277" r:id="rId23"/>
    <p:sldId id="278" r:id="rId24"/>
    <p:sldId id="291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3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14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75688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618819-6DD9-495E-B1B2-3D8D54804F4C}" type="datetimeFigureOut">
              <a:rPr lang="fr-BE" smtClean="0"/>
              <a:t>13/07/2022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AFAAB2-12BD-4A38-9163-2ED419A4CFF4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896861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Openingsscherm / Titel presentati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5BD240-608F-421B-BC7C-5AE5A05CF4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429000"/>
            <a:ext cx="9144000" cy="23876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defRPr sz="5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nl-NL"/>
              <a:t>Klik om stijl te bewerken</a:t>
            </a:r>
            <a:endParaRPr lang="fr-BE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1C0B17-ED37-4B8D-A98C-4A7C7F6251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910262"/>
            <a:ext cx="9144000" cy="67627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340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2424848666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el met 1 x 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83D8E2-66A6-45C7-AB8C-FAF3AEEBE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9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600" b="1">
                <a:solidFill>
                  <a:srgbClr val="EB142A"/>
                </a:solidFill>
                <a:latin typeface="+mn-lt"/>
              </a:defRPr>
            </a:lvl1pPr>
          </a:lstStyle>
          <a:p>
            <a:r>
              <a:rPr lang="nl-NL"/>
              <a:t>Klik om stijl te bewerken</a:t>
            </a:r>
            <a:endParaRPr lang="fr-BE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523BB81-5CA0-47BD-B008-81E51DA6B9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0400"/>
            <a:ext cx="10515600" cy="4680000"/>
          </a:xfrm>
          <a:prstGeom prst="rect">
            <a:avLst/>
          </a:prstGeom>
        </p:spPr>
        <p:txBody>
          <a:bodyPr/>
          <a:lstStyle>
            <a:lvl1pPr marL="271463" indent="-271463">
              <a:spcAft>
                <a:spcPts val="0"/>
              </a:spcAft>
              <a:buFontTx/>
              <a:buBlip>
                <a:blip r:embed="rId2"/>
              </a:buBlip>
              <a:defRPr/>
            </a:lvl1pPr>
            <a:lvl2pPr marL="534988" indent="-263525">
              <a:spcAft>
                <a:spcPts val="0"/>
              </a:spcAft>
              <a:buFontTx/>
              <a:buBlip>
                <a:blip r:embed="rId3"/>
              </a:buBlip>
              <a:tabLst>
                <a:tab pos="534988" algn="l"/>
              </a:tabLst>
              <a:defRPr/>
            </a:lvl2pPr>
            <a:lvl3pPr marL="989013" indent="-180975">
              <a:tabLst>
                <a:tab pos="989013" algn="l"/>
              </a:tabLst>
              <a:defRPr/>
            </a:lvl3pPr>
            <a:lvl4pPr>
              <a:defRPr/>
            </a:lvl4pPr>
            <a:lvl5pPr>
              <a:defRPr/>
            </a:lvl5pPr>
            <a:lvl6pPr marL="2286000" indent="0">
              <a:buNone/>
              <a:defRPr/>
            </a:lvl6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fr-BE" dirty="0"/>
          </a:p>
        </p:txBody>
      </p:sp>
      <p:sp>
        <p:nvSpPr>
          <p:cNvPr id="6" name="Espace réservé du numéro de diapositive 8">
            <a:extLst>
              <a:ext uri="{FF2B5EF4-FFF2-40B4-BE49-F238E27FC236}">
                <a16:creationId xmlns:a16="http://schemas.microsoft.com/office/drawing/2014/main" id="{F03E3A64-0777-4EAC-AF6E-007764471B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699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489537337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oofdstuk vast bee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C6558-4877-41C5-8B92-0C11B91A6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842168"/>
            <a:ext cx="5609026" cy="2852737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5000" b="1">
                <a:solidFill>
                  <a:srgbClr val="EB142A"/>
                </a:solidFill>
                <a:latin typeface="+mn-lt"/>
              </a:defRPr>
            </a:lvl1pPr>
          </a:lstStyle>
          <a:p>
            <a:r>
              <a:rPr lang="nl-NL"/>
              <a:t>Klik om stijl te bewerken</a:t>
            </a:r>
            <a:endParaRPr lang="fr-BE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A0F36FF-7667-4AD6-BBFB-1D36D170D8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0" y="3838965"/>
            <a:ext cx="5609026" cy="15001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400">
                <a:solidFill>
                  <a:srgbClr val="676767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7" name="Espace réservé du numéro de diapositive 8">
            <a:extLst>
              <a:ext uri="{FF2B5EF4-FFF2-40B4-BE49-F238E27FC236}">
                <a16:creationId xmlns:a16="http://schemas.microsoft.com/office/drawing/2014/main" id="{EC4B0176-6F65-406B-B348-9FB627598E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699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  <p:pic>
        <p:nvPicPr>
          <p:cNvPr id="5" name="Image 4" descr="Une image contenant lumière&#10;&#10;Description générée automatiquement">
            <a:extLst>
              <a:ext uri="{FF2B5EF4-FFF2-40B4-BE49-F238E27FC236}">
                <a16:creationId xmlns:a16="http://schemas.microsoft.com/office/drawing/2014/main" id="{FC4FF5D8-2C49-478A-801D-00050892803C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52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769634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oofdstuk vrij bee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C6558-4877-41C5-8B92-0C11B91A6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842168"/>
            <a:ext cx="5609026" cy="2852737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5000" b="1">
                <a:solidFill>
                  <a:srgbClr val="EB142A"/>
                </a:solidFill>
                <a:latin typeface="+mn-lt"/>
              </a:defRPr>
            </a:lvl1pPr>
          </a:lstStyle>
          <a:p>
            <a:r>
              <a:rPr lang="nl-NL"/>
              <a:t>Klik om stijl te bewerken</a:t>
            </a:r>
            <a:endParaRPr lang="fr-BE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A0F36FF-7667-4AD6-BBFB-1D36D170D8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0" y="3838965"/>
            <a:ext cx="5609026" cy="15001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400">
                <a:solidFill>
                  <a:srgbClr val="676767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Espace réservé du numéro de diapositive 8">
            <a:extLst>
              <a:ext uri="{FF2B5EF4-FFF2-40B4-BE49-F238E27FC236}">
                <a16:creationId xmlns:a16="http://schemas.microsoft.com/office/drawing/2014/main" id="{8245C2FD-9E79-4D3F-B9F6-236C1BBA20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699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  <p:sp>
        <p:nvSpPr>
          <p:cNvPr id="8" name="Espace réservé pour une image  8">
            <a:extLst>
              <a:ext uri="{FF2B5EF4-FFF2-40B4-BE49-F238E27FC236}">
                <a16:creationId xmlns:a16="http://schemas.microsoft.com/office/drawing/2014/main" id="{5AEA942D-EFD9-4F0E-986D-6953A98BD45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5252400" cy="6858000"/>
          </a:xfrm>
          <a:custGeom>
            <a:avLst/>
            <a:gdLst>
              <a:gd name="connsiteX0" fmla="*/ 0 w 5156200"/>
              <a:gd name="connsiteY0" fmla="*/ 0 h 6861430"/>
              <a:gd name="connsiteX1" fmla="*/ 2578100 w 5156200"/>
              <a:gd name="connsiteY1" fmla="*/ 0 h 6861430"/>
              <a:gd name="connsiteX2" fmla="*/ 5156200 w 5156200"/>
              <a:gd name="connsiteY2" fmla="*/ 3430715 h 6861430"/>
              <a:gd name="connsiteX3" fmla="*/ 2578100 w 5156200"/>
              <a:gd name="connsiteY3" fmla="*/ 6861430 h 6861430"/>
              <a:gd name="connsiteX4" fmla="*/ 0 w 5156200"/>
              <a:gd name="connsiteY4" fmla="*/ 6861430 h 6861430"/>
              <a:gd name="connsiteX5" fmla="*/ 0 w 5156200"/>
              <a:gd name="connsiteY5" fmla="*/ 0 h 6861430"/>
              <a:gd name="connsiteX0" fmla="*/ 0 w 5421392"/>
              <a:gd name="connsiteY0" fmla="*/ 3175 h 6864605"/>
              <a:gd name="connsiteX1" fmla="*/ 4371975 w 5421392"/>
              <a:gd name="connsiteY1" fmla="*/ 0 h 6864605"/>
              <a:gd name="connsiteX2" fmla="*/ 5156200 w 5421392"/>
              <a:gd name="connsiteY2" fmla="*/ 3433890 h 6864605"/>
              <a:gd name="connsiteX3" fmla="*/ 2578100 w 5421392"/>
              <a:gd name="connsiteY3" fmla="*/ 6864605 h 6864605"/>
              <a:gd name="connsiteX4" fmla="*/ 0 w 5421392"/>
              <a:gd name="connsiteY4" fmla="*/ 6864605 h 6864605"/>
              <a:gd name="connsiteX5" fmla="*/ 0 w 5421392"/>
              <a:gd name="connsiteY5" fmla="*/ 3175 h 6864605"/>
              <a:gd name="connsiteX0" fmla="*/ 0 w 5244797"/>
              <a:gd name="connsiteY0" fmla="*/ 3175 h 6864605"/>
              <a:gd name="connsiteX1" fmla="*/ 4371975 w 5244797"/>
              <a:gd name="connsiteY1" fmla="*/ 0 h 6864605"/>
              <a:gd name="connsiteX2" fmla="*/ 5156200 w 5244797"/>
              <a:gd name="connsiteY2" fmla="*/ 3433890 h 6864605"/>
              <a:gd name="connsiteX3" fmla="*/ 2578100 w 5244797"/>
              <a:gd name="connsiteY3" fmla="*/ 6864605 h 6864605"/>
              <a:gd name="connsiteX4" fmla="*/ 0 w 5244797"/>
              <a:gd name="connsiteY4" fmla="*/ 6864605 h 6864605"/>
              <a:gd name="connsiteX5" fmla="*/ 0 w 5244797"/>
              <a:gd name="connsiteY5" fmla="*/ 3175 h 6864605"/>
              <a:gd name="connsiteX0" fmla="*/ 0 w 5243543"/>
              <a:gd name="connsiteY0" fmla="*/ 3175 h 6864605"/>
              <a:gd name="connsiteX1" fmla="*/ 4371975 w 5243543"/>
              <a:gd name="connsiteY1" fmla="*/ 0 h 6864605"/>
              <a:gd name="connsiteX2" fmla="*/ 5156200 w 5243543"/>
              <a:gd name="connsiteY2" fmla="*/ 3433890 h 6864605"/>
              <a:gd name="connsiteX3" fmla="*/ 2578100 w 5243543"/>
              <a:gd name="connsiteY3" fmla="*/ 6864605 h 6864605"/>
              <a:gd name="connsiteX4" fmla="*/ 0 w 5243543"/>
              <a:gd name="connsiteY4" fmla="*/ 6864605 h 6864605"/>
              <a:gd name="connsiteX5" fmla="*/ 0 w 5243543"/>
              <a:gd name="connsiteY5" fmla="*/ 3175 h 6864605"/>
              <a:gd name="connsiteX0" fmla="*/ 0 w 5257768"/>
              <a:gd name="connsiteY0" fmla="*/ 3175 h 6864605"/>
              <a:gd name="connsiteX1" fmla="*/ 4371975 w 5257768"/>
              <a:gd name="connsiteY1" fmla="*/ 0 h 6864605"/>
              <a:gd name="connsiteX2" fmla="*/ 5172075 w 5257768"/>
              <a:gd name="connsiteY2" fmla="*/ 3437065 h 6864605"/>
              <a:gd name="connsiteX3" fmla="*/ 2578100 w 5257768"/>
              <a:gd name="connsiteY3" fmla="*/ 6864605 h 6864605"/>
              <a:gd name="connsiteX4" fmla="*/ 0 w 5257768"/>
              <a:gd name="connsiteY4" fmla="*/ 6864605 h 6864605"/>
              <a:gd name="connsiteX5" fmla="*/ 0 w 5257768"/>
              <a:gd name="connsiteY5" fmla="*/ 3175 h 6864605"/>
              <a:gd name="connsiteX0" fmla="*/ 0 w 5173821"/>
              <a:gd name="connsiteY0" fmla="*/ 3175 h 6864605"/>
              <a:gd name="connsiteX1" fmla="*/ 4371975 w 5173821"/>
              <a:gd name="connsiteY1" fmla="*/ 0 h 6864605"/>
              <a:gd name="connsiteX2" fmla="*/ 5172075 w 5173821"/>
              <a:gd name="connsiteY2" fmla="*/ 3437065 h 6864605"/>
              <a:gd name="connsiteX3" fmla="*/ 2578100 w 5173821"/>
              <a:gd name="connsiteY3" fmla="*/ 6864605 h 6864605"/>
              <a:gd name="connsiteX4" fmla="*/ 0 w 5173821"/>
              <a:gd name="connsiteY4" fmla="*/ 6864605 h 6864605"/>
              <a:gd name="connsiteX5" fmla="*/ 0 w 5173821"/>
              <a:gd name="connsiteY5" fmla="*/ 3175 h 6864605"/>
              <a:gd name="connsiteX0" fmla="*/ 0 w 5257768"/>
              <a:gd name="connsiteY0" fmla="*/ 3175 h 6864605"/>
              <a:gd name="connsiteX1" fmla="*/ 4371975 w 5257768"/>
              <a:gd name="connsiteY1" fmla="*/ 0 h 6864605"/>
              <a:gd name="connsiteX2" fmla="*/ 5172075 w 5257768"/>
              <a:gd name="connsiteY2" fmla="*/ 3437065 h 6864605"/>
              <a:gd name="connsiteX3" fmla="*/ 2578100 w 5257768"/>
              <a:gd name="connsiteY3" fmla="*/ 6864605 h 6864605"/>
              <a:gd name="connsiteX4" fmla="*/ 0 w 5257768"/>
              <a:gd name="connsiteY4" fmla="*/ 6864605 h 6864605"/>
              <a:gd name="connsiteX5" fmla="*/ 0 w 5257768"/>
              <a:gd name="connsiteY5" fmla="*/ 3175 h 6864605"/>
              <a:gd name="connsiteX0" fmla="*/ 0 w 5251313"/>
              <a:gd name="connsiteY0" fmla="*/ 3175 h 6864605"/>
              <a:gd name="connsiteX1" fmla="*/ 4371975 w 5251313"/>
              <a:gd name="connsiteY1" fmla="*/ 0 h 6864605"/>
              <a:gd name="connsiteX2" fmla="*/ 5172075 w 5251313"/>
              <a:gd name="connsiteY2" fmla="*/ 3437065 h 6864605"/>
              <a:gd name="connsiteX3" fmla="*/ 2578100 w 5251313"/>
              <a:gd name="connsiteY3" fmla="*/ 6864605 h 6864605"/>
              <a:gd name="connsiteX4" fmla="*/ 0 w 5251313"/>
              <a:gd name="connsiteY4" fmla="*/ 6864605 h 6864605"/>
              <a:gd name="connsiteX5" fmla="*/ 0 w 5251313"/>
              <a:gd name="connsiteY5" fmla="*/ 3175 h 6864605"/>
              <a:gd name="connsiteX0" fmla="*/ 0 w 5249764"/>
              <a:gd name="connsiteY0" fmla="*/ 3175 h 6864605"/>
              <a:gd name="connsiteX1" fmla="*/ 4371975 w 5249764"/>
              <a:gd name="connsiteY1" fmla="*/ 0 h 6864605"/>
              <a:gd name="connsiteX2" fmla="*/ 5172075 w 5249764"/>
              <a:gd name="connsiteY2" fmla="*/ 3437065 h 6864605"/>
              <a:gd name="connsiteX3" fmla="*/ 2578100 w 5249764"/>
              <a:gd name="connsiteY3" fmla="*/ 6864605 h 6864605"/>
              <a:gd name="connsiteX4" fmla="*/ 0 w 5249764"/>
              <a:gd name="connsiteY4" fmla="*/ 6864605 h 6864605"/>
              <a:gd name="connsiteX5" fmla="*/ 0 w 5249764"/>
              <a:gd name="connsiteY5" fmla="*/ 3175 h 6864605"/>
              <a:gd name="connsiteX0" fmla="*/ 0 w 5180799"/>
              <a:gd name="connsiteY0" fmla="*/ 3175 h 6864605"/>
              <a:gd name="connsiteX1" fmla="*/ 4371975 w 5180799"/>
              <a:gd name="connsiteY1" fmla="*/ 0 h 6864605"/>
              <a:gd name="connsiteX2" fmla="*/ 5172075 w 5180799"/>
              <a:gd name="connsiteY2" fmla="*/ 3437065 h 6864605"/>
              <a:gd name="connsiteX3" fmla="*/ 2578100 w 5180799"/>
              <a:gd name="connsiteY3" fmla="*/ 6864605 h 6864605"/>
              <a:gd name="connsiteX4" fmla="*/ 0 w 5180799"/>
              <a:gd name="connsiteY4" fmla="*/ 6864605 h 6864605"/>
              <a:gd name="connsiteX5" fmla="*/ 0 w 5180799"/>
              <a:gd name="connsiteY5" fmla="*/ 3175 h 6864605"/>
              <a:gd name="connsiteX0" fmla="*/ 0 w 5182765"/>
              <a:gd name="connsiteY0" fmla="*/ 3175 h 6864605"/>
              <a:gd name="connsiteX1" fmla="*/ 4371975 w 5182765"/>
              <a:gd name="connsiteY1" fmla="*/ 0 h 6864605"/>
              <a:gd name="connsiteX2" fmla="*/ 5172075 w 5182765"/>
              <a:gd name="connsiteY2" fmla="*/ 3437065 h 6864605"/>
              <a:gd name="connsiteX3" fmla="*/ 2578100 w 5182765"/>
              <a:gd name="connsiteY3" fmla="*/ 6864605 h 6864605"/>
              <a:gd name="connsiteX4" fmla="*/ 0 w 5182765"/>
              <a:gd name="connsiteY4" fmla="*/ 6864605 h 6864605"/>
              <a:gd name="connsiteX5" fmla="*/ 0 w 5182765"/>
              <a:gd name="connsiteY5" fmla="*/ 3175 h 6864605"/>
              <a:gd name="connsiteX0" fmla="*/ 0 w 5172822"/>
              <a:gd name="connsiteY0" fmla="*/ 3175 h 6864605"/>
              <a:gd name="connsiteX1" fmla="*/ 4371975 w 5172822"/>
              <a:gd name="connsiteY1" fmla="*/ 0 h 6864605"/>
              <a:gd name="connsiteX2" fmla="*/ 5172075 w 5172822"/>
              <a:gd name="connsiteY2" fmla="*/ 3437065 h 6864605"/>
              <a:gd name="connsiteX3" fmla="*/ 2578100 w 5172822"/>
              <a:gd name="connsiteY3" fmla="*/ 6864605 h 6864605"/>
              <a:gd name="connsiteX4" fmla="*/ 0 w 5172822"/>
              <a:gd name="connsiteY4" fmla="*/ 6864605 h 6864605"/>
              <a:gd name="connsiteX5" fmla="*/ 0 w 5172822"/>
              <a:gd name="connsiteY5" fmla="*/ 3175 h 6864605"/>
              <a:gd name="connsiteX0" fmla="*/ 0 w 5318040"/>
              <a:gd name="connsiteY0" fmla="*/ 3175 h 6864605"/>
              <a:gd name="connsiteX1" fmla="*/ 4371975 w 5318040"/>
              <a:gd name="connsiteY1" fmla="*/ 0 h 6864605"/>
              <a:gd name="connsiteX2" fmla="*/ 5172075 w 5318040"/>
              <a:gd name="connsiteY2" fmla="*/ 3437065 h 6864605"/>
              <a:gd name="connsiteX3" fmla="*/ 4391025 w 5318040"/>
              <a:gd name="connsiteY3" fmla="*/ 6864605 h 6864605"/>
              <a:gd name="connsiteX4" fmla="*/ 0 w 5318040"/>
              <a:gd name="connsiteY4" fmla="*/ 6864605 h 6864605"/>
              <a:gd name="connsiteX5" fmla="*/ 0 w 5318040"/>
              <a:gd name="connsiteY5" fmla="*/ 3175 h 6864605"/>
              <a:gd name="connsiteX0" fmla="*/ 0 w 5172098"/>
              <a:gd name="connsiteY0" fmla="*/ 3175 h 6864605"/>
              <a:gd name="connsiteX1" fmla="*/ 4371975 w 5172098"/>
              <a:gd name="connsiteY1" fmla="*/ 0 h 6864605"/>
              <a:gd name="connsiteX2" fmla="*/ 5172075 w 5172098"/>
              <a:gd name="connsiteY2" fmla="*/ 3437065 h 6864605"/>
              <a:gd name="connsiteX3" fmla="*/ 4391025 w 5172098"/>
              <a:gd name="connsiteY3" fmla="*/ 6864605 h 6864605"/>
              <a:gd name="connsiteX4" fmla="*/ 0 w 5172098"/>
              <a:gd name="connsiteY4" fmla="*/ 6864605 h 6864605"/>
              <a:gd name="connsiteX5" fmla="*/ 0 w 5172098"/>
              <a:gd name="connsiteY5" fmla="*/ 3175 h 6864605"/>
              <a:gd name="connsiteX0" fmla="*/ 0 w 5175272"/>
              <a:gd name="connsiteY0" fmla="*/ 3175 h 6864605"/>
              <a:gd name="connsiteX1" fmla="*/ 4371975 w 5175272"/>
              <a:gd name="connsiteY1" fmla="*/ 0 h 6864605"/>
              <a:gd name="connsiteX2" fmla="*/ 5172075 w 5175272"/>
              <a:gd name="connsiteY2" fmla="*/ 3437065 h 6864605"/>
              <a:gd name="connsiteX3" fmla="*/ 4391025 w 5175272"/>
              <a:gd name="connsiteY3" fmla="*/ 6864605 h 6864605"/>
              <a:gd name="connsiteX4" fmla="*/ 0 w 5175272"/>
              <a:gd name="connsiteY4" fmla="*/ 6864605 h 6864605"/>
              <a:gd name="connsiteX5" fmla="*/ 0 w 5175272"/>
              <a:gd name="connsiteY5" fmla="*/ 3175 h 6864605"/>
              <a:gd name="connsiteX0" fmla="*/ 0 w 5172611"/>
              <a:gd name="connsiteY0" fmla="*/ 3175 h 6864605"/>
              <a:gd name="connsiteX1" fmla="*/ 4371975 w 5172611"/>
              <a:gd name="connsiteY1" fmla="*/ 0 h 6864605"/>
              <a:gd name="connsiteX2" fmla="*/ 5172075 w 5172611"/>
              <a:gd name="connsiteY2" fmla="*/ 3437065 h 6864605"/>
              <a:gd name="connsiteX3" fmla="*/ 4391025 w 5172611"/>
              <a:gd name="connsiteY3" fmla="*/ 6864605 h 6864605"/>
              <a:gd name="connsiteX4" fmla="*/ 0 w 5172611"/>
              <a:gd name="connsiteY4" fmla="*/ 6864605 h 6864605"/>
              <a:gd name="connsiteX5" fmla="*/ 0 w 5172611"/>
              <a:gd name="connsiteY5" fmla="*/ 3175 h 6864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172611" h="6864605">
                <a:moveTo>
                  <a:pt x="0" y="3175"/>
                </a:moveTo>
                <a:lnTo>
                  <a:pt x="4371975" y="0"/>
                </a:lnTo>
                <a:cubicBezTo>
                  <a:pt x="4935395" y="1158875"/>
                  <a:pt x="5156200" y="2292964"/>
                  <a:pt x="5172075" y="3437065"/>
                </a:cubicBezTo>
                <a:cubicBezTo>
                  <a:pt x="5187950" y="4581166"/>
                  <a:pt x="4849670" y="5870830"/>
                  <a:pt x="4391025" y="6864605"/>
                </a:cubicBezTo>
                <a:lnTo>
                  <a:pt x="0" y="6864605"/>
                </a:lnTo>
                <a:lnTo>
                  <a:pt x="0" y="3175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>
                <a:latin typeface="+mn-lt"/>
                <a:ea typeface="Batang" panose="020B0503020000020004" pitchFamily="18" charset="-127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BE" sz="2400" dirty="0">
                <a:effectLst/>
                <a:latin typeface="Calibri" panose="020F0502020204030204" pitchFamily="34" charset="0"/>
              </a:rPr>
              <a:t>Klik op invoegen&gt;afbeeldingen</a:t>
            </a:r>
            <a:br>
              <a:rPr lang="nl-BE" sz="2400" dirty="0">
                <a:effectLst/>
                <a:latin typeface="Calibri" panose="020F0502020204030204" pitchFamily="34" charset="0"/>
              </a:rPr>
            </a:br>
            <a:r>
              <a:rPr lang="nl-BE" sz="2400" dirty="0">
                <a:effectLst/>
                <a:latin typeface="Calibri" panose="020F0502020204030204" pitchFamily="34" charset="0"/>
              </a:rPr>
              <a:t>om uw afbeelding naar keuze </a:t>
            </a:r>
            <a:br>
              <a:rPr lang="nl-BE" sz="2400" dirty="0">
                <a:effectLst/>
                <a:latin typeface="Calibri" panose="020F0502020204030204" pitchFamily="34" charset="0"/>
              </a:rPr>
            </a:br>
            <a:r>
              <a:rPr lang="nl-BE" sz="2400" dirty="0">
                <a:effectLst/>
                <a:latin typeface="Calibri" panose="020F0502020204030204" pitchFamily="34" charset="0"/>
              </a:rPr>
              <a:t>toe te voegen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923762517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el met 2 x 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8">
            <a:extLst>
              <a:ext uri="{FF2B5EF4-FFF2-40B4-BE49-F238E27FC236}">
                <a16:creationId xmlns:a16="http://schemas.microsoft.com/office/drawing/2014/main" id="{11CC9A36-C398-4DD2-98DF-E6B666C9D73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53699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  <p:sp>
        <p:nvSpPr>
          <p:cNvPr id="10" name="Titre 1">
            <a:extLst>
              <a:ext uri="{FF2B5EF4-FFF2-40B4-BE49-F238E27FC236}">
                <a16:creationId xmlns:a16="http://schemas.microsoft.com/office/drawing/2014/main" id="{69768E76-1BAB-40EC-85C5-2496CD8BF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720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3600" b="1">
                <a:solidFill>
                  <a:srgbClr val="EB142A"/>
                </a:solidFill>
                <a:latin typeface="+mn-lt"/>
              </a:defRPr>
            </a:lvl1pPr>
          </a:lstStyle>
          <a:p>
            <a:r>
              <a:rPr lang="nl-NL"/>
              <a:t>Klik om stijl te bewerken</a:t>
            </a:r>
            <a:endParaRPr lang="fr-BE" dirty="0"/>
          </a:p>
        </p:txBody>
      </p:sp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11F845D2-E20E-49F5-A4CC-436DFF382040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838200" y="1508400"/>
            <a:ext cx="5155200" cy="4680000"/>
          </a:xfrm>
          <a:prstGeom prst="rect">
            <a:avLst/>
          </a:prstGeom>
        </p:spPr>
        <p:txBody>
          <a:bodyPr/>
          <a:lstStyle>
            <a:lvl1pPr marL="271463" indent="-271463">
              <a:spcAft>
                <a:spcPts val="0"/>
              </a:spcAft>
              <a:buFontTx/>
              <a:buBlip>
                <a:blip r:embed="rId2"/>
              </a:buBlip>
              <a:defRPr sz="2400"/>
            </a:lvl1pPr>
            <a:lvl2pPr marL="628650" indent="-266700">
              <a:spcAft>
                <a:spcPts val="0"/>
              </a:spcAft>
              <a:buFontTx/>
              <a:buBlip>
                <a:blip r:embed="rId3"/>
              </a:buBlip>
              <a:tabLst>
                <a:tab pos="625475" algn="l"/>
              </a:tabLst>
              <a:defRPr/>
            </a:lvl2pPr>
            <a:lvl3pPr marL="989013" indent="-180975">
              <a:tabLst>
                <a:tab pos="989013" algn="l"/>
              </a:tabLst>
              <a:defRPr/>
            </a:lvl3pPr>
            <a:lvl6pPr marL="2286000" indent="0">
              <a:buNone/>
              <a:defRPr/>
            </a:lvl6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fr-BE" dirty="0"/>
          </a:p>
        </p:txBody>
      </p:sp>
      <p:sp>
        <p:nvSpPr>
          <p:cNvPr id="11" name="Espace réservé du contenu 2">
            <a:extLst>
              <a:ext uri="{FF2B5EF4-FFF2-40B4-BE49-F238E27FC236}">
                <a16:creationId xmlns:a16="http://schemas.microsoft.com/office/drawing/2014/main" id="{6A602AC1-0531-4D8F-A44D-E3FBCD14E1B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172200" y="1508399"/>
            <a:ext cx="5155200" cy="4680000"/>
          </a:xfrm>
          <a:prstGeom prst="rect">
            <a:avLst/>
          </a:prstGeom>
        </p:spPr>
        <p:txBody>
          <a:bodyPr/>
          <a:lstStyle>
            <a:lvl1pPr marL="271463" indent="-271463">
              <a:spcAft>
                <a:spcPts val="0"/>
              </a:spcAft>
              <a:buFontTx/>
              <a:buBlip>
                <a:blip r:embed="rId2"/>
              </a:buBlip>
              <a:defRPr sz="2400"/>
            </a:lvl1pPr>
            <a:lvl2pPr marL="534988" indent="-263525">
              <a:spcAft>
                <a:spcPts val="0"/>
              </a:spcAft>
              <a:buFontTx/>
              <a:buBlip>
                <a:blip r:embed="rId3"/>
              </a:buBlip>
              <a:tabLst>
                <a:tab pos="534988" algn="l"/>
                <a:tab pos="714375" algn="l"/>
              </a:tabLst>
              <a:defRPr/>
            </a:lvl2pPr>
            <a:lvl3pPr marL="989013" indent="-180975">
              <a:tabLst>
                <a:tab pos="989013" algn="l"/>
              </a:tabLst>
              <a:defRPr/>
            </a:lvl3pPr>
            <a:lvl6pPr marL="2286000" indent="0">
              <a:buNone/>
              <a:defRPr/>
            </a:lvl6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220156011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el met 3 x 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9CFDF7-72E9-4731-968F-36CAF7B20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9720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3600" b="1">
                <a:solidFill>
                  <a:srgbClr val="EB142A"/>
                </a:solidFill>
                <a:latin typeface="+mn-lt"/>
              </a:defRPr>
            </a:lvl1pPr>
          </a:lstStyle>
          <a:p>
            <a:r>
              <a:rPr lang="nl-NL"/>
              <a:t>Klik om stijl te bewerken</a:t>
            </a:r>
            <a:endParaRPr lang="fr-BE" dirty="0"/>
          </a:p>
        </p:txBody>
      </p:sp>
      <p:sp>
        <p:nvSpPr>
          <p:cNvPr id="7" name="Espace réservé du numéro de diapositive 8">
            <a:extLst>
              <a:ext uri="{FF2B5EF4-FFF2-40B4-BE49-F238E27FC236}">
                <a16:creationId xmlns:a16="http://schemas.microsoft.com/office/drawing/2014/main" id="{39D67D44-73AB-40AB-8513-B5ABFF14E0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699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  <p:sp>
        <p:nvSpPr>
          <p:cNvPr id="8" name="Espace réservé du contenu 2">
            <a:extLst>
              <a:ext uri="{FF2B5EF4-FFF2-40B4-BE49-F238E27FC236}">
                <a16:creationId xmlns:a16="http://schemas.microsoft.com/office/drawing/2014/main" id="{7A2954D3-B38B-45DC-B0D3-AA2BABACC90B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838200" y="1508400"/>
            <a:ext cx="3414712" cy="4680000"/>
          </a:xfrm>
          <a:prstGeom prst="rect">
            <a:avLst/>
          </a:prstGeom>
        </p:spPr>
        <p:txBody>
          <a:bodyPr/>
          <a:lstStyle>
            <a:lvl1pPr marL="271463" indent="-271463">
              <a:spcAft>
                <a:spcPts val="0"/>
              </a:spcAft>
              <a:buFontTx/>
              <a:buBlip>
                <a:blip r:embed="rId2"/>
              </a:buBlip>
              <a:defRPr sz="2400"/>
            </a:lvl1pPr>
            <a:lvl2pPr marL="534988" indent="-266700">
              <a:spcAft>
                <a:spcPts val="0"/>
              </a:spcAft>
              <a:buFontTx/>
              <a:buBlip>
                <a:blip r:embed="rId3"/>
              </a:buBlip>
              <a:tabLst>
                <a:tab pos="534988" algn="l"/>
              </a:tabLst>
              <a:defRPr/>
            </a:lvl2pPr>
            <a:lvl3pPr marL="898525" indent="-182563">
              <a:tabLst/>
              <a:defRPr/>
            </a:lvl3pPr>
            <a:lvl6pPr marL="2286000" indent="0">
              <a:buNone/>
              <a:defRPr/>
            </a:lvl6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fr-BE" dirty="0"/>
          </a:p>
        </p:txBody>
      </p:sp>
      <p:sp>
        <p:nvSpPr>
          <p:cNvPr id="11" name="Espace réservé du contenu 2">
            <a:extLst>
              <a:ext uri="{FF2B5EF4-FFF2-40B4-BE49-F238E27FC236}">
                <a16:creationId xmlns:a16="http://schemas.microsoft.com/office/drawing/2014/main" id="{6F5D8DB0-A821-45E9-BF14-9326B18BC558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388643" y="1508400"/>
            <a:ext cx="3414712" cy="4680000"/>
          </a:xfrm>
          <a:prstGeom prst="rect">
            <a:avLst/>
          </a:prstGeom>
        </p:spPr>
        <p:txBody>
          <a:bodyPr/>
          <a:lstStyle>
            <a:lvl1pPr marL="271463" indent="-271463">
              <a:spcAft>
                <a:spcPts val="0"/>
              </a:spcAft>
              <a:buFontTx/>
              <a:buBlip>
                <a:blip r:embed="rId2"/>
              </a:buBlip>
              <a:defRPr sz="2400"/>
            </a:lvl1pPr>
            <a:lvl2pPr marL="534988" indent="-266700">
              <a:spcAft>
                <a:spcPts val="0"/>
              </a:spcAft>
              <a:buFontTx/>
              <a:buBlip>
                <a:blip r:embed="rId3"/>
              </a:buBlip>
              <a:tabLst>
                <a:tab pos="534988" algn="l"/>
              </a:tabLst>
              <a:defRPr/>
            </a:lvl2pPr>
            <a:lvl3pPr marL="898525" indent="-182563">
              <a:tabLst>
                <a:tab pos="898525" algn="l"/>
              </a:tabLst>
              <a:defRPr/>
            </a:lvl3pPr>
            <a:lvl6pPr marL="2286000" indent="0">
              <a:buNone/>
              <a:defRPr/>
            </a:lvl6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fr-BE" dirty="0"/>
          </a:p>
        </p:txBody>
      </p:sp>
      <p:sp>
        <p:nvSpPr>
          <p:cNvPr id="12" name="Espace réservé du contenu 2">
            <a:extLst>
              <a:ext uri="{FF2B5EF4-FFF2-40B4-BE49-F238E27FC236}">
                <a16:creationId xmlns:a16="http://schemas.microsoft.com/office/drawing/2014/main" id="{C498E848-306A-473C-BDC9-1751173271F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7939086" y="1508400"/>
            <a:ext cx="3414712" cy="4680000"/>
          </a:xfrm>
          <a:prstGeom prst="rect">
            <a:avLst/>
          </a:prstGeom>
        </p:spPr>
        <p:txBody>
          <a:bodyPr/>
          <a:lstStyle>
            <a:lvl1pPr marL="271463" indent="-271463">
              <a:spcAft>
                <a:spcPts val="0"/>
              </a:spcAft>
              <a:buFontTx/>
              <a:buBlip>
                <a:blip r:embed="rId2"/>
              </a:buBlip>
              <a:defRPr sz="2400"/>
            </a:lvl1pPr>
            <a:lvl2pPr marL="534988" indent="-266700">
              <a:spcAft>
                <a:spcPts val="0"/>
              </a:spcAft>
              <a:buFontTx/>
              <a:buBlip>
                <a:blip r:embed="rId3"/>
              </a:buBlip>
              <a:tabLst>
                <a:tab pos="534988" algn="l"/>
              </a:tabLst>
              <a:defRPr/>
            </a:lvl2pPr>
            <a:lvl3pPr marL="898525" indent="-182563">
              <a:tabLst>
                <a:tab pos="898525" algn="l"/>
              </a:tabLst>
              <a:defRPr/>
            </a:lvl3pPr>
            <a:lvl6pPr marL="2286000" indent="0">
              <a:buNone/>
              <a:defRPr/>
            </a:lvl6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414388667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Accentpagina (of quote/aandacht/…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398873-015E-4D32-8FA2-F5357DA7D0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7050" y="620712"/>
            <a:ext cx="6057900" cy="5616575"/>
          </a:xfrm>
          <a:prstGeom prst="rect">
            <a:avLst/>
          </a:prstGeom>
        </p:spPr>
        <p:txBody>
          <a:bodyPr lIns="0">
            <a:normAutofit/>
          </a:bodyPr>
          <a:lstStyle>
            <a:lvl1pPr algn="ctr">
              <a:defRPr sz="5000" b="1">
                <a:solidFill>
                  <a:srgbClr val="676767"/>
                </a:solidFill>
                <a:latin typeface="+mn-lt"/>
              </a:defRPr>
            </a:lvl1pPr>
          </a:lstStyle>
          <a:p>
            <a:r>
              <a:rPr lang="nl-NL"/>
              <a:t>Klik om stijl te bewerken</a:t>
            </a:r>
            <a:endParaRPr lang="fr-BE" dirty="0"/>
          </a:p>
        </p:txBody>
      </p:sp>
      <p:sp>
        <p:nvSpPr>
          <p:cNvPr id="5" name="Espace réservé du numéro de diapositive 8">
            <a:extLst>
              <a:ext uri="{FF2B5EF4-FFF2-40B4-BE49-F238E27FC236}">
                <a16:creationId xmlns:a16="http://schemas.microsoft.com/office/drawing/2014/main" id="{E37A068E-17EF-4B33-B6C8-02576AAE98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699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459280983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ge pag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8">
            <a:extLst>
              <a:ext uri="{FF2B5EF4-FFF2-40B4-BE49-F238E27FC236}">
                <a16:creationId xmlns:a16="http://schemas.microsoft.com/office/drawing/2014/main" id="{4CBD1608-1CE8-4D7C-9F54-B0A263E490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699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203529226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re + 1x texte/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8">
            <a:extLst>
              <a:ext uri="{FF2B5EF4-FFF2-40B4-BE49-F238E27FC236}">
                <a16:creationId xmlns:a16="http://schemas.microsoft.com/office/drawing/2014/main" id="{F03E3A64-0777-4EAC-AF6E-007764471B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46072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  <p:sp>
        <p:nvSpPr>
          <p:cNvPr id="5" name="Espace réservé du numéro de diapositive 8">
            <a:extLst>
              <a:ext uri="{FF2B5EF4-FFF2-40B4-BE49-F238E27FC236}">
                <a16:creationId xmlns:a16="http://schemas.microsoft.com/office/drawing/2014/main" id="{A698C0BB-61B2-4582-A7DB-5D32068E0264}"/>
              </a:ext>
            </a:extLst>
          </p:cNvPr>
          <p:cNvSpPr txBox="1">
            <a:spLocks/>
          </p:cNvSpPr>
          <p:nvPr userDrawn="1"/>
        </p:nvSpPr>
        <p:spPr>
          <a:xfrm>
            <a:off x="11346072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  <p:sp>
        <p:nvSpPr>
          <p:cNvPr id="7" name="Tijdelijke aanduiding voor titel 1">
            <a:extLst>
              <a:ext uri="{FF2B5EF4-FFF2-40B4-BE49-F238E27FC236}">
                <a16:creationId xmlns:a16="http://schemas.microsoft.com/office/drawing/2014/main" id="{DBEE5412-DDEC-49CD-ADA1-0126A0059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3600"/>
            <a:ext cx="10515600" cy="97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noProof="0"/>
              <a:t>Modifiez le style du titre</a:t>
            </a:r>
            <a:endParaRPr lang="fr-BE" noProof="0" dirty="0"/>
          </a:p>
        </p:txBody>
      </p:sp>
      <p:sp>
        <p:nvSpPr>
          <p:cNvPr id="9" name="Tijdelijke aanduiding voor tekst 2">
            <a:extLst>
              <a:ext uri="{FF2B5EF4-FFF2-40B4-BE49-F238E27FC236}">
                <a16:creationId xmlns:a16="http://schemas.microsoft.com/office/drawing/2014/main" id="{CA89B38F-6CBC-48D6-93B9-5B1ABDB60074}"/>
              </a:ext>
            </a:extLst>
          </p:cNvPr>
          <p:cNvSpPr>
            <a:spLocks noGrp="1" noChangeAspect="1"/>
          </p:cNvSpPr>
          <p:nvPr>
            <p:ph idx="1"/>
          </p:nvPr>
        </p:nvSpPr>
        <p:spPr>
          <a:xfrm>
            <a:off x="838200" y="1490400"/>
            <a:ext cx="10507872" cy="4796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887469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itre - image li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C6558-4877-41C5-8B92-0C11B91A6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842168"/>
            <a:ext cx="5609026" cy="2852737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5000" b="1">
                <a:solidFill>
                  <a:srgbClr val="EB142A"/>
                </a:solidFill>
                <a:latin typeface="+mn-lt"/>
              </a:defRPr>
            </a:lvl1pPr>
          </a:lstStyle>
          <a:p>
            <a:r>
              <a:rPr lang="fr-FR"/>
              <a:t>Modifiez le style du titre</a:t>
            </a:r>
            <a:endParaRPr lang="fr-BE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A0F36FF-7667-4AD6-BBFB-1D36D170D8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0" y="3838965"/>
            <a:ext cx="5609026" cy="15001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400">
                <a:solidFill>
                  <a:srgbClr val="676767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Espace réservé pour une image  8">
            <a:extLst>
              <a:ext uri="{FF2B5EF4-FFF2-40B4-BE49-F238E27FC236}">
                <a16:creationId xmlns:a16="http://schemas.microsoft.com/office/drawing/2014/main" id="{34853361-0757-4A48-89B6-28BB546C423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4" y="-6606"/>
            <a:ext cx="5253487" cy="6858000"/>
          </a:xfrm>
          <a:custGeom>
            <a:avLst/>
            <a:gdLst>
              <a:gd name="connsiteX0" fmla="*/ 0 w 5156200"/>
              <a:gd name="connsiteY0" fmla="*/ 0 h 6861430"/>
              <a:gd name="connsiteX1" fmla="*/ 2578100 w 5156200"/>
              <a:gd name="connsiteY1" fmla="*/ 0 h 6861430"/>
              <a:gd name="connsiteX2" fmla="*/ 5156200 w 5156200"/>
              <a:gd name="connsiteY2" fmla="*/ 3430715 h 6861430"/>
              <a:gd name="connsiteX3" fmla="*/ 2578100 w 5156200"/>
              <a:gd name="connsiteY3" fmla="*/ 6861430 h 6861430"/>
              <a:gd name="connsiteX4" fmla="*/ 0 w 5156200"/>
              <a:gd name="connsiteY4" fmla="*/ 6861430 h 6861430"/>
              <a:gd name="connsiteX5" fmla="*/ 0 w 5156200"/>
              <a:gd name="connsiteY5" fmla="*/ 0 h 6861430"/>
              <a:gd name="connsiteX0" fmla="*/ 0 w 5421392"/>
              <a:gd name="connsiteY0" fmla="*/ 3175 h 6864605"/>
              <a:gd name="connsiteX1" fmla="*/ 4371975 w 5421392"/>
              <a:gd name="connsiteY1" fmla="*/ 0 h 6864605"/>
              <a:gd name="connsiteX2" fmla="*/ 5156200 w 5421392"/>
              <a:gd name="connsiteY2" fmla="*/ 3433890 h 6864605"/>
              <a:gd name="connsiteX3" fmla="*/ 2578100 w 5421392"/>
              <a:gd name="connsiteY3" fmla="*/ 6864605 h 6864605"/>
              <a:gd name="connsiteX4" fmla="*/ 0 w 5421392"/>
              <a:gd name="connsiteY4" fmla="*/ 6864605 h 6864605"/>
              <a:gd name="connsiteX5" fmla="*/ 0 w 5421392"/>
              <a:gd name="connsiteY5" fmla="*/ 3175 h 6864605"/>
              <a:gd name="connsiteX0" fmla="*/ 0 w 5244797"/>
              <a:gd name="connsiteY0" fmla="*/ 3175 h 6864605"/>
              <a:gd name="connsiteX1" fmla="*/ 4371975 w 5244797"/>
              <a:gd name="connsiteY1" fmla="*/ 0 h 6864605"/>
              <a:gd name="connsiteX2" fmla="*/ 5156200 w 5244797"/>
              <a:gd name="connsiteY2" fmla="*/ 3433890 h 6864605"/>
              <a:gd name="connsiteX3" fmla="*/ 2578100 w 5244797"/>
              <a:gd name="connsiteY3" fmla="*/ 6864605 h 6864605"/>
              <a:gd name="connsiteX4" fmla="*/ 0 w 5244797"/>
              <a:gd name="connsiteY4" fmla="*/ 6864605 h 6864605"/>
              <a:gd name="connsiteX5" fmla="*/ 0 w 5244797"/>
              <a:gd name="connsiteY5" fmla="*/ 3175 h 6864605"/>
              <a:gd name="connsiteX0" fmla="*/ 0 w 5243543"/>
              <a:gd name="connsiteY0" fmla="*/ 3175 h 6864605"/>
              <a:gd name="connsiteX1" fmla="*/ 4371975 w 5243543"/>
              <a:gd name="connsiteY1" fmla="*/ 0 h 6864605"/>
              <a:gd name="connsiteX2" fmla="*/ 5156200 w 5243543"/>
              <a:gd name="connsiteY2" fmla="*/ 3433890 h 6864605"/>
              <a:gd name="connsiteX3" fmla="*/ 2578100 w 5243543"/>
              <a:gd name="connsiteY3" fmla="*/ 6864605 h 6864605"/>
              <a:gd name="connsiteX4" fmla="*/ 0 w 5243543"/>
              <a:gd name="connsiteY4" fmla="*/ 6864605 h 6864605"/>
              <a:gd name="connsiteX5" fmla="*/ 0 w 5243543"/>
              <a:gd name="connsiteY5" fmla="*/ 3175 h 6864605"/>
              <a:gd name="connsiteX0" fmla="*/ 0 w 5257768"/>
              <a:gd name="connsiteY0" fmla="*/ 3175 h 6864605"/>
              <a:gd name="connsiteX1" fmla="*/ 4371975 w 5257768"/>
              <a:gd name="connsiteY1" fmla="*/ 0 h 6864605"/>
              <a:gd name="connsiteX2" fmla="*/ 5172075 w 5257768"/>
              <a:gd name="connsiteY2" fmla="*/ 3437065 h 6864605"/>
              <a:gd name="connsiteX3" fmla="*/ 2578100 w 5257768"/>
              <a:gd name="connsiteY3" fmla="*/ 6864605 h 6864605"/>
              <a:gd name="connsiteX4" fmla="*/ 0 w 5257768"/>
              <a:gd name="connsiteY4" fmla="*/ 6864605 h 6864605"/>
              <a:gd name="connsiteX5" fmla="*/ 0 w 5257768"/>
              <a:gd name="connsiteY5" fmla="*/ 3175 h 6864605"/>
              <a:gd name="connsiteX0" fmla="*/ 0 w 5173821"/>
              <a:gd name="connsiteY0" fmla="*/ 3175 h 6864605"/>
              <a:gd name="connsiteX1" fmla="*/ 4371975 w 5173821"/>
              <a:gd name="connsiteY1" fmla="*/ 0 h 6864605"/>
              <a:gd name="connsiteX2" fmla="*/ 5172075 w 5173821"/>
              <a:gd name="connsiteY2" fmla="*/ 3437065 h 6864605"/>
              <a:gd name="connsiteX3" fmla="*/ 2578100 w 5173821"/>
              <a:gd name="connsiteY3" fmla="*/ 6864605 h 6864605"/>
              <a:gd name="connsiteX4" fmla="*/ 0 w 5173821"/>
              <a:gd name="connsiteY4" fmla="*/ 6864605 h 6864605"/>
              <a:gd name="connsiteX5" fmla="*/ 0 w 5173821"/>
              <a:gd name="connsiteY5" fmla="*/ 3175 h 6864605"/>
              <a:gd name="connsiteX0" fmla="*/ 0 w 5257768"/>
              <a:gd name="connsiteY0" fmla="*/ 3175 h 6864605"/>
              <a:gd name="connsiteX1" fmla="*/ 4371975 w 5257768"/>
              <a:gd name="connsiteY1" fmla="*/ 0 h 6864605"/>
              <a:gd name="connsiteX2" fmla="*/ 5172075 w 5257768"/>
              <a:gd name="connsiteY2" fmla="*/ 3437065 h 6864605"/>
              <a:gd name="connsiteX3" fmla="*/ 2578100 w 5257768"/>
              <a:gd name="connsiteY3" fmla="*/ 6864605 h 6864605"/>
              <a:gd name="connsiteX4" fmla="*/ 0 w 5257768"/>
              <a:gd name="connsiteY4" fmla="*/ 6864605 h 6864605"/>
              <a:gd name="connsiteX5" fmla="*/ 0 w 5257768"/>
              <a:gd name="connsiteY5" fmla="*/ 3175 h 6864605"/>
              <a:gd name="connsiteX0" fmla="*/ 0 w 5251313"/>
              <a:gd name="connsiteY0" fmla="*/ 3175 h 6864605"/>
              <a:gd name="connsiteX1" fmla="*/ 4371975 w 5251313"/>
              <a:gd name="connsiteY1" fmla="*/ 0 h 6864605"/>
              <a:gd name="connsiteX2" fmla="*/ 5172075 w 5251313"/>
              <a:gd name="connsiteY2" fmla="*/ 3437065 h 6864605"/>
              <a:gd name="connsiteX3" fmla="*/ 2578100 w 5251313"/>
              <a:gd name="connsiteY3" fmla="*/ 6864605 h 6864605"/>
              <a:gd name="connsiteX4" fmla="*/ 0 w 5251313"/>
              <a:gd name="connsiteY4" fmla="*/ 6864605 h 6864605"/>
              <a:gd name="connsiteX5" fmla="*/ 0 w 5251313"/>
              <a:gd name="connsiteY5" fmla="*/ 3175 h 6864605"/>
              <a:gd name="connsiteX0" fmla="*/ 0 w 5249764"/>
              <a:gd name="connsiteY0" fmla="*/ 3175 h 6864605"/>
              <a:gd name="connsiteX1" fmla="*/ 4371975 w 5249764"/>
              <a:gd name="connsiteY1" fmla="*/ 0 h 6864605"/>
              <a:gd name="connsiteX2" fmla="*/ 5172075 w 5249764"/>
              <a:gd name="connsiteY2" fmla="*/ 3437065 h 6864605"/>
              <a:gd name="connsiteX3" fmla="*/ 2578100 w 5249764"/>
              <a:gd name="connsiteY3" fmla="*/ 6864605 h 6864605"/>
              <a:gd name="connsiteX4" fmla="*/ 0 w 5249764"/>
              <a:gd name="connsiteY4" fmla="*/ 6864605 h 6864605"/>
              <a:gd name="connsiteX5" fmla="*/ 0 w 5249764"/>
              <a:gd name="connsiteY5" fmla="*/ 3175 h 6864605"/>
              <a:gd name="connsiteX0" fmla="*/ 0 w 5180799"/>
              <a:gd name="connsiteY0" fmla="*/ 3175 h 6864605"/>
              <a:gd name="connsiteX1" fmla="*/ 4371975 w 5180799"/>
              <a:gd name="connsiteY1" fmla="*/ 0 h 6864605"/>
              <a:gd name="connsiteX2" fmla="*/ 5172075 w 5180799"/>
              <a:gd name="connsiteY2" fmla="*/ 3437065 h 6864605"/>
              <a:gd name="connsiteX3" fmla="*/ 2578100 w 5180799"/>
              <a:gd name="connsiteY3" fmla="*/ 6864605 h 6864605"/>
              <a:gd name="connsiteX4" fmla="*/ 0 w 5180799"/>
              <a:gd name="connsiteY4" fmla="*/ 6864605 h 6864605"/>
              <a:gd name="connsiteX5" fmla="*/ 0 w 5180799"/>
              <a:gd name="connsiteY5" fmla="*/ 3175 h 6864605"/>
              <a:gd name="connsiteX0" fmla="*/ 0 w 5182765"/>
              <a:gd name="connsiteY0" fmla="*/ 3175 h 6864605"/>
              <a:gd name="connsiteX1" fmla="*/ 4371975 w 5182765"/>
              <a:gd name="connsiteY1" fmla="*/ 0 h 6864605"/>
              <a:gd name="connsiteX2" fmla="*/ 5172075 w 5182765"/>
              <a:gd name="connsiteY2" fmla="*/ 3437065 h 6864605"/>
              <a:gd name="connsiteX3" fmla="*/ 2578100 w 5182765"/>
              <a:gd name="connsiteY3" fmla="*/ 6864605 h 6864605"/>
              <a:gd name="connsiteX4" fmla="*/ 0 w 5182765"/>
              <a:gd name="connsiteY4" fmla="*/ 6864605 h 6864605"/>
              <a:gd name="connsiteX5" fmla="*/ 0 w 5182765"/>
              <a:gd name="connsiteY5" fmla="*/ 3175 h 6864605"/>
              <a:gd name="connsiteX0" fmla="*/ 0 w 5172822"/>
              <a:gd name="connsiteY0" fmla="*/ 3175 h 6864605"/>
              <a:gd name="connsiteX1" fmla="*/ 4371975 w 5172822"/>
              <a:gd name="connsiteY1" fmla="*/ 0 h 6864605"/>
              <a:gd name="connsiteX2" fmla="*/ 5172075 w 5172822"/>
              <a:gd name="connsiteY2" fmla="*/ 3437065 h 6864605"/>
              <a:gd name="connsiteX3" fmla="*/ 2578100 w 5172822"/>
              <a:gd name="connsiteY3" fmla="*/ 6864605 h 6864605"/>
              <a:gd name="connsiteX4" fmla="*/ 0 w 5172822"/>
              <a:gd name="connsiteY4" fmla="*/ 6864605 h 6864605"/>
              <a:gd name="connsiteX5" fmla="*/ 0 w 5172822"/>
              <a:gd name="connsiteY5" fmla="*/ 3175 h 6864605"/>
              <a:gd name="connsiteX0" fmla="*/ 0 w 5318040"/>
              <a:gd name="connsiteY0" fmla="*/ 3175 h 6864605"/>
              <a:gd name="connsiteX1" fmla="*/ 4371975 w 5318040"/>
              <a:gd name="connsiteY1" fmla="*/ 0 h 6864605"/>
              <a:gd name="connsiteX2" fmla="*/ 5172075 w 5318040"/>
              <a:gd name="connsiteY2" fmla="*/ 3437065 h 6864605"/>
              <a:gd name="connsiteX3" fmla="*/ 4391025 w 5318040"/>
              <a:gd name="connsiteY3" fmla="*/ 6864605 h 6864605"/>
              <a:gd name="connsiteX4" fmla="*/ 0 w 5318040"/>
              <a:gd name="connsiteY4" fmla="*/ 6864605 h 6864605"/>
              <a:gd name="connsiteX5" fmla="*/ 0 w 5318040"/>
              <a:gd name="connsiteY5" fmla="*/ 3175 h 6864605"/>
              <a:gd name="connsiteX0" fmla="*/ 0 w 5172098"/>
              <a:gd name="connsiteY0" fmla="*/ 3175 h 6864605"/>
              <a:gd name="connsiteX1" fmla="*/ 4371975 w 5172098"/>
              <a:gd name="connsiteY1" fmla="*/ 0 h 6864605"/>
              <a:gd name="connsiteX2" fmla="*/ 5172075 w 5172098"/>
              <a:gd name="connsiteY2" fmla="*/ 3437065 h 6864605"/>
              <a:gd name="connsiteX3" fmla="*/ 4391025 w 5172098"/>
              <a:gd name="connsiteY3" fmla="*/ 6864605 h 6864605"/>
              <a:gd name="connsiteX4" fmla="*/ 0 w 5172098"/>
              <a:gd name="connsiteY4" fmla="*/ 6864605 h 6864605"/>
              <a:gd name="connsiteX5" fmla="*/ 0 w 5172098"/>
              <a:gd name="connsiteY5" fmla="*/ 3175 h 6864605"/>
              <a:gd name="connsiteX0" fmla="*/ 0 w 5175272"/>
              <a:gd name="connsiteY0" fmla="*/ 3175 h 6864605"/>
              <a:gd name="connsiteX1" fmla="*/ 4371975 w 5175272"/>
              <a:gd name="connsiteY1" fmla="*/ 0 h 6864605"/>
              <a:gd name="connsiteX2" fmla="*/ 5172075 w 5175272"/>
              <a:gd name="connsiteY2" fmla="*/ 3437065 h 6864605"/>
              <a:gd name="connsiteX3" fmla="*/ 4391025 w 5175272"/>
              <a:gd name="connsiteY3" fmla="*/ 6864605 h 6864605"/>
              <a:gd name="connsiteX4" fmla="*/ 0 w 5175272"/>
              <a:gd name="connsiteY4" fmla="*/ 6864605 h 6864605"/>
              <a:gd name="connsiteX5" fmla="*/ 0 w 5175272"/>
              <a:gd name="connsiteY5" fmla="*/ 3175 h 6864605"/>
              <a:gd name="connsiteX0" fmla="*/ 0 w 5172611"/>
              <a:gd name="connsiteY0" fmla="*/ 3175 h 6864605"/>
              <a:gd name="connsiteX1" fmla="*/ 4371975 w 5172611"/>
              <a:gd name="connsiteY1" fmla="*/ 0 h 6864605"/>
              <a:gd name="connsiteX2" fmla="*/ 5172075 w 5172611"/>
              <a:gd name="connsiteY2" fmla="*/ 3437065 h 6864605"/>
              <a:gd name="connsiteX3" fmla="*/ 4391025 w 5172611"/>
              <a:gd name="connsiteY3" fmla="*/ 6864605 h 6864605"/>
              <a:gd name="connsiteX4" fmla="*/ 0 w 5172611"/>
              <a:gd name="connsiteY4" fmla="*/ 6864605 h 6864605"/>
              <a:gd name="connsiteX5" fmla="*/ 0 w 5172611"/>
              <a:gd name="connsiteY5" fmla="*/ 3175 h 6864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172611" h="6864605">
                <a:moveTo>
                  <a:pt x="0" y="3175"/>
                </a:moveTo>
                <a:lnTo>
                  <a:pt x="4371975" y="0"/>
                </a:lnTo>
                <a:cubicBezTo>
                  <a:pt x="4935395" y="1158875"/>
                  <a:pt x="5156200" y="2292964"/>
                  <a:pt x="5172075" y="3437065"/>
                </a:cubicBezTo>
                <a:cubicBezTo>
                  <a:pt x="5187950" y="4581166"/>
                  <a:pt x="4849670" y="5870830"/>
                  <a:pt x="4391025" y="6864605"/>
                </a:cubicBezTo>
                <a:lnTo>
                  <a:pt x="0" y="6864605"/>
                </a:lnTo>
                <a:lnTo>
                  <a:pt x="0" y="3175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r>
              <a:rPr lang="fr-BE" dirty="0"/>
              <a:t>Cliquez sur Insertion puis Image </a:t>
            </a:r>
            <a:br>
              <a:rPr lang="fr-BE" dirty="0"/>
            </a:br>
            <a:r>
              <a:rPr lang="fr-BE" dirty="0"/>
              <a:t>pour ajouter l’image de votre choix</a:t>
            </a:r>
          </a:p>
        </p:txBody>
      </p:sp>
      <p:sp>
        <p:nvSpPr>
          <p:cNvPr id="6" name="Espace réservé du numéro de diapositive 8">
            <a:extLst>
              <a:ext uri="{FF2B5EF4-FFF2-40B4-BE49-F238E27FC236}">
                <a16:creationId xmlns:a16="http://schemas.microsoft.com/office/drawing/2014/main" id="{8245C2FD-9E79-4D3F-B9F6-236C1BBA20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46072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2286709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re + 2x texte/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8">
            <a:extLst>
              <a:ext uri="{FF2B5EF4-FFF2-40B4-BE49-F238E27FC236}">
                <a16:creationId xmlns:a16="http://schemas.microsoft.com/office/drawing/2014/main" id="{11CC9A36-C398-4DD2-98DF-E6B666C9D73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46072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669B79E0-5A23-48F4-A1D9-42141409F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7188" cy="9720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3600" b="1">
                <a:solidFill>
                  <a:srgbClr val="EB142A"/>
                </a:solidFill>
                <a:latin typeface="+mn-lt"/>
              </a:defRPr>
            </a:lvl1pPr>
          </a:lstStyle>
          <a:p>
            <a:r>
              <a:rPr lang="fr-FR"/>
              <a:t>Modifiez le style du titre</a:t>
            </a:r>
            <a:endParaRPr lang="fr-BE" dirty="0"/>
          </a:p>
        </p:txBody>
      </p:sp>
      <p:sp>
        <p:nvSpPr>
          <p:cNvPr id="6" name="Tijdelijke aanduiding voor tekst 2">
            <a:extLst>
              <a:ext uri="{FF2B5EF4-FFF2-40B4-BE49-F238E27FC236}">
                <a16:creationId xmlns:a16="http://schemas.microsoft.com/office/drawing/2014/main" id="{E4BD950F-E854-46E3-8732-CBA576F02943}"/>
              </a:ext>
            </a:extLst>
          </p:cNvPr>
          <p:cNvSpPr>
            <a:spLocks noGrp="1" noChangeAspect="1"/>
          </p:cNvSpPr>
          <p:nvPr>
            <p:ph idx="1"/>
          </p:nvPr>
        </p:nvSpPr>
        <p:spPr>
          <a:xfrm>
            <a:off x="838200" y="1490401"/>
            <a:ext cx="5156199" cy="47029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2400"/>
            </a:lvl1pPr>
            <a:lvl2pPr marL="625475" indent="-263525">
              <a:tabLst>
                <a:tab pos="625475" algn="l"/>
              </a:tabLst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13" name="Tijdelijke aanduiding voor tekst 2">
            <a:extLst>
              <a:ext uri="{FF2B5EF4-FFF2-40B4-BE49-F238E27FC236}">
                <a16:creationId xmlns:a16="http://schemas.microsoft.com/office/drawing/2014/main" id="{855FA6E3-3318-477D-8783-0FFC64480995}"/>
              </a:ext>
            </a:extLst>
          </p:cNvPr>
          <p:cNvSpPr>
            <a:spLocks noGrp="1" noChangeAspect="1"/>
          </p:cNvSpPr>
          <p:nvPr>
            <p:ph idx="11"/>
          </p:nvPr>
        </p:nvSpPr>
        <p:spPr>
          <a:xfrm>
            <a:off x="6189872" y="1490401"/>
            <a:ext cx="5156199" cy="47029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/>
            </a:lvl1pPr>
            <a:lvl2pPr marL="625475" indent="-263525">
              <a:tabLst>
                <a:tab pos="625475" algn="l"/>
              </a:tabLst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028270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re + 3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9CFDF7-72E9-4731-968F-36CAF7B20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9720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3600" b="1">
                <a:solidFill>
                  <a:srgbClr val="EB142A"/>
                </a:solidFill>
                <a:latin typeface="+mn-lt"/>
              </a:defRPr>
            </a:lvl1pPr>
          </a:lstStyle>
          <a:p>
            <a:r>
              <a:rPr lang="fr-FR"/>
              <a:t>Modifiez le style du titre</a:t>
            </a:r>
            <a:endParaRPr lang="fr-BE" dirty="0"/>
          </a:p>
        </p:txBody>
      </p:sp>
      <p:sp>
        <p:nvSpPr>
          <p:cNvPr id="7" name="Espace réservé du numéro de diapositive 8">
            <a:extLst>
              <a:ext uri="{FF2B5EF4-FFF2-40B4-BE49-F238E27FC236}">
                <a16:creationId xmlns:a16="http://schemas.microsoft.com/office/drawing/2014/main" id="{39D67D44-73AB-40AB-8513-B5ABFF14E0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46072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  <p:sp>
        <p:nvSpPr>
          <p:cNvPr id="8" name="Tijdelijke aanduiding voor tekst 2">
            <a:extLst>
              <a:ext uri="{FF2B5EF4-FFF2-40B4-BE49-F238E27FC236}">
                <a16:creationId xmlns:a16="http://schemas.microsoft.com/office/drawing/2014/main" id="{8223B352-7CB9-43A9-B320-A4EE7C3C1237}"/>
              </a:ext>
            </a:extLst>
          </p:cNvPr>
          <p:cNvSpPr>
            <a:spLocks noGrp="1" noChangeAspect="1"/>
          </p:cNvSpPr>
          <p:nvPr>
            <p:ph idx="1"/>
          </p:nvPr>
        </p:nvSpPr>
        <p:spPr>
          <a:xfrm>
            <a:off x="838200" y="1508399"/>
            <a:ext cx="3414710" cy="468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/>
            </a:lvl1pPr>
            <a:lvl2pPr>
              <a:defRPr/>
            </a:lvl2pPr>
            <a:lvl3pPr marL="898525" indent="-182563">
              <a:tabLst>
                <a:tab pos="898525" algn="l"/>
              </a:tabLst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11" name="Tijdelijke aanduiding voor tekst 2">
            <a:extLst>
              <a:ext uri="{FF2B5EF4-FFF2-40B4-BE49-F238E27FC236}">
                <a16:creationId xmlns:a16="http://schemas.microsoft.com/office/drawing/2014/main" id="{49F58205-B11D-41E5-A2B7-F4632249E00D}"/>
              </a:ext>
            </a:extLst>
          </p:cNvPr>
          <p:cNvSpPr>
            <a:spLocks noGrp="1" noChangeAspect="1"/>
          </p:cNvSpPr>
          <p:nvPr>
            <p:ph idx="16"/>
          </p:nvPr>
        </p:nvSpPr>
        <p:spPr>
          <a:xfrm>
            <a:off x="4384781" y="1508399"/>
            <a:ext cx="3414710" cy="468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/>
            </a:lvl1pPr>
            <a:lvl2pPr>
              <a:defRPr/>
            </a:lvl2pPr>
            <a:lvl3pPr marL="898525" indent="-182563">
              <a:tabLst>
                <a:tab pos="898525" algn="l"/>
              </a:tabLst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12" name="Tijdelijke aanduiding voor tekst 2">
            <a:extLst>
              <a:ext uri="{FF2B5EF4-FFF2-40B4-BE49-F238E27FC236}">
                <a16:creationId xmlns:a16="http://schemas.microsoft.com/office/drawing/2014/main" id="{089BDCE0-5B38-43E2-8210-2E7F67D51DFF}"/>
              </a:ext>
            </a:extLst>
          </p:cNvPr>
          <p:cNvSpPr>
            <a:spLocks noGrp="1" noChangeAspect="1"/>
          </p:cNvSpPr>
          <p:nvPr>
            <p:ph idx="17"/>
          </p:nvPr>
        </p:nvSpPr>
        <p:spPr>
          <a:xfrm>
            <a:off x="7931362" y="1508399"/>
            <a:ext cx="3414710" cy="468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/>
            </a:lvl1pPr>
            <a:lvl2pPr>
              <a:defRPr/>
            </a:lvl2pPr>
            <a:lvl3pPr marL="898525" indent="-180975">
              <a:tabLst>
                <a:tab pos="898525" algn="l"/>
              </a:tabLst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7392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8">
            <a:extLst>
              <a:ext uri="{FF2B5EF4-FFF2-40B4-BE49-F238E27FC236}">
                <a16:creationId xmlns:a16="http://schemas.microsoft.com/office/drawing/2014/main" id="{DDFF31F3-3189-4102-80A9-0308E72DD9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46072" y="6267450"/>
            <a:ext cx="752476" cy="412751"/>
          </a:xfrm>
          <a:prstGeom prst="rect">
            <a:avLst/>
          </a:prstGeom>
        </p:spPr>
        <p:txBody>
          <a:bodyPr vert="horz" lIns="0" tIns="45720" rIns="25200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A702769-3850-4183-AD4D-D4D1727092EA}" type="slidenum">
              <a:rPr lang="fr-BE" smtClean="0"/>
              <a:pPr/>
              <a:t>‹N°›</a:t>
            </a:fld>
            <a:endParaRPr lang="fr-BE" dirty="0"/>
          </a:p>
        </p:txBody>
      </p:sp>
      <p:sp>
        <p:nvSpPr>
          <p:cNvPr id="5" name="Tijdelijke aanduiding voor titel 1">
            <a:extLst>
              <a:ext uri="{FF2B5EF4-FFF2-40B4-BE49-F238E27FC236}">
                <a16:creationId xmlns:a16="http://schemas.microsoft.com/office/drawing/2014/main" id="{83CBA4D6-7619-4E0A-9619-6EE718E15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3600"/>
            <a:ext cx="10515600" cy="97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BE" noProof="0" dirty="0"/>
              <a:t>Modifiez le style du titre</a:t>
            </a:r>
          </a:p>
        </p:txBody>
      </p:sp>
      <p:sp>
        <p:nvSpPr>
          <p:cNvPr id="6" name="Tijdelijke aanduiding voor tekst 2">
            <a:extLst>
              <a:ext uri="{FF2B5EF4-FFF2-40B4-BE49-F238E27FC236}">
                <a16:creationId xmlns:a16="http://schemas.microsoft.com/office/drawing/2014/main" id="{02C8C1DF-593C-489A-9E15-980B30F33533}"/>
              </a:ext>
            </a:extLst>
          </p:cNvPr>
          <p:cNvSpPr>
            <a:spLocks noGrp="1" noChangeAspect="1"/>
          </p:cNvSpPr>
          <p:nvPr>
            <p:ph type="body" idx="1"/>
          </p:nvPr>
        </p:nvSpPr>
        <p:spPr>
          <a:xfrm>
            <a:off x="838200" y="1490400"/>
            <a:ext cx="10507872" cy="4796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  <a:p>
            <a:pPr lvl="4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20512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63" r:id="rId10"/>
    <p:sldLayoutId id="2147483669" r:id="rId11"/>
    <p:sldLayoutId id="2147483666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rgbClr val="EB142A"/>
          </a:solidFill>
          <a:latin typeface="+mn-lt"/>
          <a:ea typeface="+mj-ea"/>
          <a:cs typeface="+mj-cs"/>
        </a:defRPr>
      </a:lvl1pPr>
    </p:titleStyle>
    <p:bodyStyle>
      <a:lvl1pPr marL="271463" indent="-271463" algn="l" defTabSz="914400" rtl="0" eaLnBrk="1" latinLnBrk="0" hangingPunct="1">
        <a:lnSpc>
          <a:spcPct val="100000"/>
        </a:lnSpc>
        <a:spcBef>
          <a:spcPts val="1000"/>
        </a:spcBef>
        <a:buFontTx/>
        <a:buBlip>
          <a:blip r:embed="rId15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34988" indent="-263525" algn="l" defTabSz="914400" rtl="0" eaLnBrk="1" latinLnBrk="0" hangingPunct="1">
        <a:lnSpc>
          <a:spcPct val="100000"/>
        </a:lnSpc>
        <a:spcBef>
          <a:spcPts val="500"/>
        </a:spcBef>
        <a:buFontTx/>
        <a:buBlip>
          <a:blip r:embed="rId16"/>
        </a:buBlip>
        <a:tabLst>
          <a:tab pos="534988" algn="l"/>
        </a:tabLst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89013" indent="-180975" algn="l" defTabSz="914400" rtl="0" eaLnBrk="1" latinLnBrk="0" hangingPunct="1">
        <a:lnSpc>
          <a:spcPct val="100000"/>
        </a:lnSpc>
        <a:spcBef>
          <a:spcPts val="500"/>
        </a:spcBef>
        <a:buSzPct val="70000"/>
        <a:buFontTx/>
        <a:buBlip>
          <a:blip r:embed="rId15"/>
        </a:buBlip>
        <a:tabLst>
          <a:tab pos="989013" algn="l"/>
        </a:tabLst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3513" indent="-180975" algn="l" defTabSz="914400" rtl="0" eaLnBrk="1" latinLnBrk="0" hangingPunct="1">
        <a:lnSpc>
          <a:spcPct val="100000"/>
        </a:lnSpc>
        <a:spcBef>
          <a:spcPts val="500"/>
        </a:spcBef>
        <a:buClr>
          <a:srgbClr val="CCCCCC"/>
        </a:buClr>
        <a:buSzPct val="100000"/>
        <a:buFont typeface="Arial" panose="020B0604020202020204" pitchFamily="34" charset="0"/>
        <a:buChar char="•"/>
        <a:tabLst>
          <a:tab pos="1433513" algn="l"/>
        </a:tabLst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95463" indent="-180975" algn="l" defTabSz="914400" rtl="0" eaLnBrk="1" latinLnBrk="0" hangingPunct="1">
        <a:lnSpc>
          <a:spcPct val="100000"/>
        </a:lnSpc>
        <a:spcBef>
          <a:spcPts val="500"/>
        </a:spcBef>
        <a:buClr>
          <a:srgbClr val="CCCCCC"/>
        </a:buClr>
        <a:buSzPct val="100000"/>
        <a:buFont typeface="Arial" panose="020B0604020202020204" pitchFamily="34" charset="0"/>
        <a:buChar char="•"/>
        <a:tabLst>
          <a:tab pos="1795463" algn="l"/>
        </a:tabLst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02E376-8619-4E2D-8C24-A56A01E5C5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" sz="4800" dirty="0"/>
              <a:t>Handleiding: Tijdelijke werkloosheid </a:t>
            </a:r>
            <a:endParaRPr lang="nl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2E03810-02C9-40B7-9C4E-54E2DD100C6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nl" dirty="0"/>
              <a:t>Invoeren van de mededelingen TW op het portaal van de Sociale Zekerheid </a:t>
            </a:r>
          </a:p>
        </p:txBody>
      </p:sp>
    </p:spTree>
    <p:extLst>
      <p:ext uri="{BB962C8B-B14F-4D97-AF65-F5344CB8AC3E}">
        <p14:creationId xmlns:p14="http://schemas.microsoft.com/office/powerpoint/2010/main" val="41301650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0857D42E-77A8-49F6-9C0E-C67A15013E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2</a:t>
            </a:fld>
            <a:endParaRPr lang="nl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50453B45-CEC7-48BE-B044-39CA512FE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" dirty="0"/>
              <a:t>Aanmelden </a:t>
            </a:r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D2A75612-FF02-444A-88B8-A8358E87BF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7788" y="1833677"/>
            <a:ext cx="4945180" cy="3338091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92728FCA-C10D-4266-8E62-5A57D306ED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759954"/>
            <a:ext cx="5054455" cy="3338091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7FFAAB8C-986E-44D3-BDF2-906AC5206B5B}"/>
              </a:ext>
            </a:extLst>
          </p:cNvPr>
          <p:cNvSpPr/>
          <p:nvPr/>
        </p:nvSpPr>
        <p:spPr>
          <a:xfrm>
            <a:off x="4453247" y="3835730"/>
            <a:ext cx="1252847" cy="5997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17FCEEC7-BBC0-40C6-84C8-FC9323E7F965}"/>
              </a:ext>
            </a:extLst>
          </p:cNvPr>
          <p:cNvSpPr/>
          <p:nvPr/>
        </p:nvSpPr>
        <p:spPr>
          <a:xfrm>
            <a:off x="6452260" y="3835730"/>
            <a:ext cx="1510145" cy="5997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AE93BD-2AA5-4781-B9A5-D325B7C58960}"/>
              </a:ext>
            </a:extLst>
          </p:cNvPr>
          <p:cNvSpPr/>
          <p:nvPr/>
        </p:nvSpPr>
        <p:spPr>
          <a:xfrm>
            <a:off x="2234317" y="2986988"/>
            <a:ext cx="2035534" cy="44201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100" dirty="0" err="1"/>
              <a:t>Klik</a:t>
            </a:r>
            <a:r>
              <a:rPr lang="fr-BE" sz="1100" dirty="0"/>
              <a:t> op : </a:t>
            </a:r>
            <a:r>
              <a:rPr lang="fr-BE" sz="1100" dirty="0" err="1"/>
              <a:t>Tjdelijke</a:t>
            </a:r>
            <a:r>
              <a:rPr lang="fr-BE" sz="1100" dirty="0"/>
              <a:t> werkloosheid </a:t>
            </a:r>
            <a:r>
              <a:rPr lang="fr-BE" sz="1100" dirty="0" err="1"/>
              <a:t>invoeren</a:t>
            </a:r>
            <a:r>
              <a:rPr lang="fr-BE" sz="1100" dirty="0"/>
              <a:t> </a:t>
            </a:r>
          </a:p>
        </p:txBody>
      </p:sp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556DFAB5-CFE4-4DF0-B5A6-D1C8BF23CA31}"/>
              </a:ext>
            </a:extLst>
          </p:cNvPr>
          <p:cNvCxnSpPr>
            <a:cxnSpLocks/>
          </p:cNvCxnSpPr>
          <p:nvPr/>
        </p:nvCxnSpPr>
        <p:spPr>
          <a:xfrm>
            <a:off x="3991555" y="3429000"/>
            <a:ext cx="588396" cy="45123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9EAE4A2A-CC46-4D82-A2A2-01CC1BBEA5A9}"/>
              </a:ext>
            </a:extLst>
          </p:cNvPr>
          <p:cNvSpPr/>
          <p:nvPr/>
        </p:nvSpPr>
        <p:spPr>
          <a:xfrm>
            <a:off x="8230927" y="4047214"/>
            <a:ext cx="1875182" cy="38822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100" dirty="0" err="1"/>
              <a:t>Klik</a:t>
            </a:r>
            <a:r>
              <a:rPr lang="fr-BE" sz="1100" dirty="0"/>
              <a:t> op : </a:t>
            </a:r>
            <a:r>
              <a:rPr lang="fr-BE" sz="1100" dirty="0" err="1"/>
              <a:t>Zich</a:t>
            </a:r>
            <a:r>
              <a:rPr lang="fr-BE" sz="1100" dirty="0"/>
              <a:t> </a:t>
            </a:r>
            <a:r>
              <a:rPr lang="fr-BE" sz="1100" dirty="0" err="1"/>
              <a:t>aanmelden</a:t>
            </a:r>
            <a:r>
              <a:rPr lang="fr-BE" sz="1100" dirty="0"/>
              <a:t> </a:t>
            </a:r>
          </a:p>
        </p:txBody>
      </p:sp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id="{093B4203-0C70-4DC4-8FD2-A96FA5061018}"/>
              </a:ext>
            </a:extLst>
          </p:cNvPr>
          <p:cNvCxnSpPr>
            <a:cxnSpLocks/>
          </p:cNvCxnSpPr>
          <p:nvPr/>
        </p:nvCxnSpPr>
        <p:spPr>
          <a:xfrm flipH="1" flipV="1">
            <a:off x="7881342" y="4241324"/>
            <a:ext cx="874645" cy="6361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26566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B8197C98-3E55-4654-88C7-D59DDC80AE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3</a:t>
            </a:fld>
            <a:endParaRPr lang="nl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BEFC5357-58F2-428C-AE95-5DF69D8A6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" dirty="0"/>
              <a:t>Aanmelden</a:t>
            </a:r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8E3FE00F-CBCF-46E9-8A88-80B976B3E9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78597" y="1490663"/>
            <a:ext cx="5426868" cy="4795837"/>
          </a:xfr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D86AA83-99A5-411E-AA03-396700909EF2}"/>
              </a:ext>
            </a:extLst>
          </p:cNvPr>
          <p:cNvSpPr/>
          <p:nvPr/>
        </p:nvSpPr>
        <p:spPr>
          <a:xfrm>
            <a:off x="6096000" y="5430741"/>
            <a:ext cx="1958671" cy="65995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/>
              <a:t>Kies uw identificatiemiddel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37061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D6A72D79-8962-4C6F-9340-852B3DC657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4</a:t>
            </a:fld>
            <a:endParaRPr lang="nl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58866586-0F52-411E-BE29-13AD55151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" dirty="0"/>
              <a:t>Identificatie werkgever 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AF8BCA-7093-451E-9BC2-C45A54A8B1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4089" y="1941581"/>
            <a:ext cx="10507663" cy="2974837"/>
          </a:xfrm>
        </p:spPr>
      </p:pic>
      <p:sp>
        <p:nvSpPr>
          <p:cNvPr id="6" name="Ellipse 5">
            <a:extLst>
              <a:ext uri="{FF2B5EF4-FFF2-40B4-BE49-F238E27FC236}">
                <a16:creationId xmlns:a16="http://schemas.microsoft.com/office/drawing/2014/main" id="{94B545C2-9DEB-4AF5-8D5E-2BAFE7820445}"/>
              </a:ext>
            </a:extLst>
          </p:cNvPr>
          <p:cNvSpPr/>
          <p:nvPr/>
        </p:nvSpPr>
        <p:spPr>
          <a:xfrm>
            <a:off x="10919362" y="4643755"/>
            <a:ext cx="694706" cy="36813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1D2D289-476D-4734-9FC9-3180ADFD0AE7}"/>
              </a:ext>
            </a:extLst>
          </p:cNvPr>
          <p:cNvSpPr/>
          <p:nvPr/>
        </p:nvSpPr>
        <p:spPr>
          <a:xfrm>
            <a:off x="3798072" y="2066964"/>
            <a:ext cx="1743987" cy="525161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100" dirty="0"/>
              <a:t>Indien « </a:t>
            </a:r>
            <a:r>
              <a:rPr lang="fr-BE" sz="1100" dirty="0" err="1"/>
              <a:t>Ja</a:t>
            </a:r>
            <a:r>
              <a:rPr lang="fr-BE" sz="1100" dirty="0"/>
              <a:t> » : </a:t>
            </a:r>
            <a:r>
              <a:rPr lang="fr-BE" sz="1100" dirty="0" err="1"/>
              <a:t>Velden</a:t>
            </a:r>
            <a:r>
              <a:rPr lang="fr-BE" sz="1100" dirty="0"/>
              <a:t> </a:t>
            </a:r>
            <a:r>
              <a:rPr lang="fr-BE" sz="1100" dirty="0" err="1"/>
              <a:t>worden</a:t>
            </a:r>
            <a:r>
              <a:rPr lang="fr-BE" sz="1100" dirty="0"/>
              <a:t> </a:t>
            </a:r>
            <a:r>
              <a:rPr lang="fr-BE" sz="1100" dirty="0" err="1"/>
              <a:t>automatisch</a:t>
            </a:r>
            <a:r>
              <a:rPr lang="fr-BE" sz="1100" dirty="0"/>
              <a:t> </a:t>
            </a:r>
            <a:r>
              <a:rPr lang="fr-BE" sz="1100" dirty="0" err="1"/>
              <a:t>ingevuld</a:t>
            </a:r>
            <a:r>
              <a:rPr lang="fr-BE" sz="1100" dirty="0"/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FBF6CF4-F0C3-41BC-A7A6-D1E9BD90FB6C}"/>
              </a:ext>
            </a:extLst>
          </p:cNvPr>
          <p:cNvSpPr/>
          <p:nvPr/>
        </p:nvSpPr>
        <p:spPr>
          <a:xfrm>
            <a:off x="5777949" y="2067914"/>
            <a:ext cx="1743987" cy="525161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100" dirty="0"/>
              <a:t>Indien « </a:t>
            </a:r>
            <a:r>
              <a:rPr lang="fr-BE" sz="1100" dirty="0" err="1"/>
              <a:t>Nee</a:t>
            </a:r>
            <a:r>
              <a:rPr lang="fr-BE" sz="1100" dirty="0"/>
              <a:t> » :</a:t>
            </a:r>
            <a:r>
              <a:rPr lang="fr-BE" sz="1100" dirty="0" err="1"/>
              <a:t>Vul</a:t>
            </a:r>
            <a:r>
              <a:rPr lang="fr-BE" sz="1100" dirty="0"/>
              <a:t> de </a:t>
            </a:r>
            <a:r>
              <a:rPr lang="fr-BE" sz="1100" dirty="0" err="1"/>
              <a:t>verplichte</a:t>
            </a:r>
            <a:r>
              <a:rPr lang="fr-BE" sz="1100" dirty="0"/>
              <a:t> </a:t>
            </a:r>
            <a:r>
              <a:rPr lang="fr-BE" sz="1100" dirty="0" err="1"/>
              <a:t>velden</a:t>
            </a:r>
            <a:r>
              <a:rPr lang="fr-BE" sz="1100" dirty="0"/>
              <a:t> in </a:t>
            </a:r>
          </a:p>
        </p:txBody>
      </p: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421D0977-A00A-46FA-9D8D-C9E0792F9A75}"/>
              </a:ext>
            </a:extLst>
          </p:cNvPr>
          <p:cNvCxnSpPr/>
          <p:nvPr/>
        </p:nvCxnSpPr>
        <p:spPr>
          <a:xfrm flipH="1">
            <a:off x="3331597" y="2591160"/>
            <a:ext cx="707666" cy="38262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>
            <a:extLst>
              <a:ext uri="{FF2B5EF4-FFF2-40B4-BE49-F238E27FC236}">
                <a16:creationId xmlns:a16="http://schemas.microsoft.com/office/drawing/2014/main" id="{88CED73F-2C52-45C8-9A2A-623F7DC17354}"/>
              </a:ext>
            </a:extLst>
          </p:cNvPr>
          <p:cNvCxnSpPr>
            <a:cxnSpLocks/>
          </p:cNvCxnSpPr>
          <p:nvPr/>
        </p:nvCxnSpPr>
        <p:spPr>
          <a:xfrm flipH="1">
            <a:off x="3685431" y="2580198"/>
            <a:ext cx="2728294" cy="47310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F55817ED-8EE3-410A-A4D4-1BFD6E03B7F1}"/>
              </a:ext>
            </a:extLst>
          </p:cNvPr>
          <p:cNvSpPr/>
          <p:nvPr/>
        </p:nvSpPr>
        <p:spPr>
          <a:xfrm>
            <a:off x="9079066" y="3991555"/>
            <a:ext cx="1543878" cy="51910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100" dirty="0" err="1"/>
              <a:t>Klik</a:t>
            </a:r>
            <a:r>
              <a:rPr lang="fr-BE" sz="1100" dirty="0"/>
              <a:t> </a:t>
            </a:r>
            <a:r>
              <a:rPr lang="fr-BE" sz="1100" dirty="0" err="1"/>
              <a:t>vervolgens</a:t>
            </a:r>
            <a:r>
              <a:rPr lang="fr-BE" sz="1100" dirty="0"/>
              <a:t> op « </a:t>
            </a:r>
            <a:r>
              <a:rPr lang="fr-BE" sz="1100" dirty="0" err="1"/>
              <a:t>Volgende</a:t>
            </a:r>
            <a:r>
              <a:rPr lang="fr-BE" sz="1100" dirty="0"/>
              <a:t> »</a:t>
            </a:r>
          </a:p>
        </p:txBody>
      </p:sp>
      <p:cxnSp>
        <p:nvCxnSpPr>
          <p:cNvPr id="15" name="Connecteur droit avec flèche 14">
            <a:extLst>
              <a:ext uri="{FF2B5EF4-FFF2-40B4-BE49-F238E27FC236}">
                <a16:creationId xmlns:a16="http://schemas.microsoft.com/office/drawing/2014/main" id="{B5DCA4FF-910E-413F-A9EA-FA709E698E0E}"/>
              </a:ext>
            </a:extLst>
          </p:cNvPr>
          <p:cNvCxnSpPr/>
          <p:nvPr/>
        </p:nvCxnSpPr>
        <p:spPr>
          <a:xfrm>
            <a:off x="10622944" y="4102873"/>
            <a:ext cx="723128" cy="54088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6241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12247097-1145-4E8E-9A0A-011CF7E6E6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5</a:t>
            </a:fld>
            <a:endParaRPr lang="nl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0B8EDC99-C884-469A-B1C5-8CC09E4D48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Een nieuwe mededeling invoeren</a:t>
            </a:r>
            <a:endParaRPr lang="nl" dirty="0"/>
          </a:p>
        </p:txBody>
      </p:sp>
      <p:pic>
        <p:nvPicPr>
          <p:cNvPr id="10" name="Espace réservé du contenu 9">
            <a:extLst>
              <a:ext uri="{FF2B5EF4-FFF2-40B4-BE49-F238E27FC236}">
                <a16:creationId xmlns:a16="http://schemas.microsoft.com/office/drawing/2014/main" id="{DAF7E931-8B9A-4D6F-A66E-16B0BB1AF0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6137" y="2061102"/>
            <a:ext cx="10507663" cy="2376428"/>
          </a:xfrm>
        </p:spPr>
      </p:pic>
      <p:sp>
        <p:nvSpPr>
          <p:cNvPr id="11" name="Ellipse 10">
            <a:extLst>
              <a:ext uri="{FF2B5EF4-FFF2-40B4-BE49-F238E27FC236}">
                <a16:creationId xmlns:a16="http://schemas.microsoft.com/office/drawing/2014/main" id="{697834CD-DE3D-415A-B28E-18E47416C37F}"/>
              </a:ext>
            </a:extLst>
          </p:cNvPr>
          <p:cNvSpPr/>
          <p:nvPr/>
        </p:nvSpPr>
        <p:spPr>
          <a:xfrm>
            <a:off x="1635739" y="2951628"/>
            <a:ext cx="2532500" cy="103254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E84CE45-71D1-424C-BB5A-8485DFE23493}"/>
              </a:ext>
            </a:extLst>
          </p:cNvPr>
          <p:cNvSpPr/>
          <p:nvPr/>
        </p:nvSpPr>
        <p:spPr>
          <a:xfrm>
            <a:off x="4168239" y="4295513"/>
            <a:ext cx="1971923" cy="1032543"/>
          </a:xfrm>
          <a:prstGeom prst="rect">
            <a:avLst/>
          </a:prstGeom>
          <a:solidFill>
            <a:srgbClr val="EB142A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500" dirty="0"/>
              <a:t>Klik op het type tijdelijke werkloosheid van uw keuze</a:t>
            </a:r>
            <a:endParaRPr lang="fr-BE" sz="1500" dirty="0"/>
          </a:p>
        </p:txBody>
      </p:sp>
      <p:cxnSp>
        <p:nvCxnSpPr>
          <p:cNvPr id="6" name="Connecteur droit avec flèche 5">
            <a:extLst>
              <a:ext uri="{FF2B5EF4-FFF2-40B4-BE49-F238E27FC236}">
                <a16:creationId xmlns:a16="http://schemas.microsoft.com/office/drawing/2014/main" id="{0CE7C86F-F558-4EA4-A0D0-010A5B935CC8}"/>
              </a:ext>
            </a:extLst>
          </p:cNvPr>
          <p:cNvCxnSpPr/>
          <p:nvPr/>
        </p:nvCxnSpPr>
        <p:spPr>
          <a:xfrm flipH="1" flipV="1">
            <a:off x="3896139" y="3808675"/>
            <a:ext cx="620202" cy="486838"/>
          </a:xfrm>
          <a:prstGeom prst="straightConnector1">
            <a:avLst/>
          </a:prstGeom>
          <a:ln>
            <a:solidFill>
              <a:srgbClr val="EB142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68188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82AFED-4EF4-476D-A9CB-37439D75EC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2878138"/>
            <a:ext cx="5609026" cy="2852737"/>
          </a:xfrm>
        </p:spPr>
        <p:txBody>
          <a:bodyPr>
            <a:normAutofit fontScale="90000"/>
          </a:bodyPr>
          <a:lstStyle/>
          <a:p>
            <a:r>
              <a:rPr lang="nl-BE" dirty="0"/>
              <a:t>Voorziene tijdelijke werkloosheid wegens economische oorzaken</a:t>
            </a:r>
            <a:endParaRPr lang="nl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B5A10AB-9778-49E8-BB0A-84AF00A1FD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12385" y="967177"/>
            <a:ext cx="5609026" cy="1500187"/>
          </a:xfrm>
        </p:spPr>
        <p:txBody>
          <a:bodyPr/>
          <a:lstStyle/>
          <a:p>
            <a:r>
              <a:rPr lang="nl" dirty="0"/>
              <a:t>Een mededeling invoeren </a:t>
            </a:r>
          </a:p>
          <a:p>
            <a:endParaRPr lang="nl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F2D149E-257F-48F6-98B1-1AFD03AE85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6</a:t>
            </a:fld>
            <a:endParaRPr lang="nl" dirty="0"/>
          </a:p>
        </p:txBody>
      </p:sp>
    </p:spTree>
    <p:extLst>
      <p:ext uri="{BB962C8B-B14F-4D97-AF65-F5344CB8AC3E}">
        <p14:creationId xmlns:p14="http://schemas.microsoft.com/office/powerpoint/2010/main" val="27456594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Afbeelding 13">
            <a:extLst>
              <a:ext uri="{FF2B5EF4-FFF2-40B4-BE49-F238E27FC236}">
                <a16:creationId xmlns:a16="http://schemas.microsoft.com/office/drawing/2014/main" id="{2FAD0DDB-FC7B-48C7-85EF-0A4B1DB883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30" y="114240"/>
            <a:ext cx="12095512" cy="6565961"/>
          </a:xfrm>
          <a:prstGeom prst="rect">
            <a:avLst/>
          </a:prstGeom>
        </p:spPr>
      </p:pic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728F5A63-C136-4FFE-BF9C-470BD4FBF5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702769-3850-4183-AD4D-D4D1727092EA}" type="slidenum">
              <a:rPr kumimoji="0" lang="fr-BE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B8ECD8-1F1D-4127-9302-958665613C8C}"/>
              </a:ext>
            </a:extLst>
          </p:cNvPr>
          <p:cNvSpPr/>
          <p:nvPr/>
        </p:nvSpPr>
        <p:spPr>
          <a:xfrm>
            <a:off x="5827364" y="337735"/>
            <a:ext cx="2456480" cy="50369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 begin- en einddatum ingeven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(ook mogelijk door op de kalender te klikken)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B6CD03D-DEE8-4342-BE7F-CBD992414DFD}"/>
              </a:ext>
            </a:extLst>
          </p:cNvPr>
          <p:cNvSpPr/>
          <p:nvPr/>
        </p:nvSpPr>
        <p:spPr>
          <a:xfrm>
            <a:off x="7826645" y="927316"/>
            <a:ext cx="3776419" cy="50369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Het paritair comité invoeren en het niveau selecteren in het keuzemenu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616933-C121-473A-9326-BAF407962012}"/>
              </a:ext>
            </a:extLst>
          </p:cNvPr>
          <p:cNvSpPr/>
          <p:nvPr/>
        </p:nvSpPr>
        <p:spPr>
          <a:xfrm>
            <a:off x="7826645" y="1591160"/>
            <a:ext cx="3776419" cy="60185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marR="0" lvl="0" indent="-1714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nl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Het type schorsing kiezen</a:t>
            </a:r>
          </a:p>
          <a:p>
            <a:pPr marL="171450" marR="0" lvl="0" indent="-1714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nl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Verklaring op erewoord aanvinken </a:t>
            </a:r>
          </a:p>
          <a:p>
            <a:pPr marL="171450" marR="0" lvl="0" indent="-1714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nl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 economische reden selecteren in het keuzemenu  </a:t>
            </a:r>
          </a:p>
        </p:txBody>
      </p: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6FB628B4-C8AC-497F-A54C-7AD711BC6536}"/>
              </a:ext>
            </a:extLst>
          </p:cNvPr>
          <p:cNvCxnSpPr>
            <a:cxnSpLocks/>
          </p:cNvCxnSpPr>
          <p:nvPr/>
        </p:nvCxnSpPr>
        <p:spPr>
          <a:xfrm flipH="1">
            <a:off x="5263763" y="728420"/>
            <a:ext cx="563601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EC720BC2-6F85-4461-A1D0-43D50CC3412D}"/>
              </a:ext>
            </a:extLst>
          </p:cNvPr>
          <p:cNvCxnSpPr>
            <a:cxnSpLocks/>
          </p:cNvCxnSpPr>
          <p:nvPr/>
        </p:nvCxnSpPr>
        <p:spPr>
          <a:xfrm flipH="1" flipV="1">
            <a:off x="3169943" y="1051189"/>
            <a:ext cx="4656702" cy="6791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>
            <a:extLst>
              <a:ext uri="{FF2B5EF4-FFF2-40B4-BE49-F238E27FC236}">
                <a16:creationId xmlns:a16="http://schemas.microsoft.com/office/drawing/2014/main" id="{136452A3-AE01-49A1-975C-D01FBFDDD0F3}"/>
              </a:ext>
            </a:extLst>
          </p:cNvPr>
          <p:cNvCxnSpPr>
            <a:cxnSpLocks/>
          </p:cNvCxnSpPr>
          <p:nvPr/>
        </p:nvCxnSpPr>
        <p:spPr>
          <a:xfrm flipH="1" flipV="1">
            <a:off x="3864120" y="1683184"/>
            <a:ext cx="3962525" cy="1034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DF8ADBEE-B1BD-45AD-810B-98713DFB5462}"/>
              </a:ext>
            </a:extLst>
          </p:cNvPr>
          <p:cNvCxnSpPr>
            <a:cxnSpLocks/>
          </p:cNvCxnSpPr>
          <p:nvPr/>
        </p:nvCxnSpPr>
        <p:spPr>
          <a:xfrm flipH="1">
            <a:off x="2219417" y="1943964"/>
            <a:ext cx="5607228" cy="49593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>
            <a:extLst>
              <a:ext uri="{FF2B5EF4-FFF2-40B4-BE49-F238E27FC236}">
                <a16:creationId xmlns:a16="http://schemas.microsoft.com/office/drawing/2014/main" id="{ED46D507-90B0-4AB5-82D2-67FBA69919AB}"/>
              </a:ext>
            </a:extLst>
          </p:cNvPr>
          <p:cNvCxnSpPr>
            <a:cxnSpLocks/>
          </p:cNvCxnSpPr>
          <p:nvPr/>
        </p:nvCxnSpPr>
        <p:spPr>
          <a:xfrm flipH="1">
            <a:off x="3701988" y="2129083"/>
            <a:ext cx="4124657" cy="50758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avec flèche 18">
            <a:extLst>
              <a:ext uri="{FF2B5EF4-FFF2-40B4-BE49-F238E27FC236}">
                <a16:creationId xmlns:a16="http://schemas.microsoft.com/office/drawing/2014/main" id="{7A89BC50-34B0-474F-8E47-C1CF4E50DB01}"/>
              </a:ext>
            </a:extLst>
          </p:cNvPr>
          <p:cNvCxnSpPr>
            <a:cxnSpLocks/>
          </p:cNvCxnSpPr>
          <p:nvPr/>
        </p:nvCxnSpPr>
        <p:spPr>
          <a:xfrm flipH="1">
            <a:off x="4341413" y="3874247"/>
            <a:ext cx="3578086" cy="63414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avec flèche 20">
            <a:extLst>
              <a:ext uri="{FF2B5EF4-FFF2-40B4-BE49-F238E27FC236}">
                <a16:creationId xmlns:a16="http://schemas.microsoft.com/office/drawing/2014/main" id="{43F84D04-51CC-42EA-A549-5328B235B0F1}"/>
              </a:ext>
            </a:extLst>
          </p:cNvPr>
          <p:cNvCxnSpPr>
            <a:cxnSpLocks/>
            <a:stCxn id="15" idx="1"/>
          </p:cNvCxnSpPr>
          <p:nvPr/>
        </p:nvCxnSpPr>
        <p:spPr>
          <a:xfrm flipH="1">
            <a:off x="3918081" y="4456196"/>
            <a:ext cx="3908564" cy="48774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E6ABFFEA-6985-41BB-944A-3E31404D3FEC}"/>
              </a:ext>
            </a:extLst>
          </p:cNvPr>
          <p:cNvSpPr/>
          <p:nvPr/>
        </p:nvSpPr>
        <p:spPr>
          <a:xfrm>
            <a:off x="7826645" y="3645551"/>
            <a:ext cx="3975529" cy="162128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nl-NL" sz="1100" dirty="0">
                <a:solidFill>
                  <a:prstClr val="white"/>
                </a:solidFill>
              </a:rPr>
              <a:t>-De afdeling aanduiden als een volledige afdeling is betrokken bij de TW </a:t>
            </a:r>
          </a:p>
          <a:p>
            <a:pPr lvl="0" algn="ctr">
              <a:defRPr/>
            </a:pPr>
            <a:r>
              <a:rPr lang="nl-NL" sz="1100" dirty="0">
                <a:solidFill>
                  <a:prstClr val="white"/>
                </a:solidFill>
              </a:rPr>
              <a:t>OF</a:t>
            </a:r>
          </a:p>
          <a:p>
            <a:pPr marL="171450" lvl="0" indent="-171450" algn="ctr">
              <a:buFontTx/>
              <a:buChar char="-"/>
              <a:defRPr/>
            </a:pPr>
            <a:r>
              <a:rPr lang="nl-NL" sz="1100" dirty="0">
                <a:solidFill>
                  <a:prstClr val="white"/>
                </a:solidFill>
              </a:rPr>
              <a:t>Op de werknemerslijst klikken vanuit je eigen </a:t>
            </a:r>
            <a:r>
              <a:rPr lang="nl-NL" sz="1100" dirty="0" err="1">
                <a:solidFill>
                  <a:prstClr val="white"/>
                </a:solidFill>
              </a:rPr>
              <a:t>Dimona</a:t>
            </a:r>
            <a:r>
              <a:rPr lang="nl-NL" sz="1100" dirty="0">
                <a:solidFill>
                  <a:prstClr val="white"/>
                </a:solidFill>
              </a:rPr>
              <a:t>-personeelsbestand</a:t>
            </a:r>
          </a:p>
          <a:p>
            <a:pPr lvl="0" algn="ctr">
              <a:defRPr/>
            </a:pPr>
            <a:r>
              <a:rPr lang="nl-NL" sz="1100" dirty="0">
                <a:solidFill>
                  <a:prstClr val="white"/>
                </a:solidFill>
              </a:rPr>
              <a:t>OF</a:t>
            </a:r>
          </a:p>
          <a:p>
            <a:pPr lvl="0" algn="ctr">
              <a:defRPr/>
            </a:pPr>
            <a:r>
              <a:rPr lang="nl-NL" sz="1100" dirty="0">
                <a:solidFill>
                  <a:prstClr val="white"/>
                </a:solidFill>
              </a:rPr>
              <a:t>       -De werknemers in kwestie manueel  (individueel of gegroepeerd)  ingeven en klikken op “Toevoegen”</a:t>
            </a:r>
          </a:p>
        </p:txBody>
      </p:sp>
      <p:cxnSp>
        <p:nvCxnSpPr>
          <p:cNvPr id="23" name="Connecteur droit avec flèche 22">
            <a:extLst>
              <a:ext uri="{FF2B5EF4-FFF2-40B4-BE49-F238E27FC236}">
                <a16:creationId xmlns:a16="http://schemas.microsoft.com/office/drawing/2014/main" id="{DC347939-AA8A-44E4-81DB-2D56115C0559}"/>
              </a:ext>
            </a:extLst>
          </p:cNvPr>
          <p:cNvCxnSpPr/>
          <p:nvPr/>
        </p:nvCxnSpPr>
        <p:spPr>
          <a:xfrm flipH="1">
            <a:off x="8730532" y="5266840"/>
            <a:ext cx="1566407" cy="205998"/>
          </a:xfrm>
          <a:prstGeom prst="straightConnector1">
            <a:avLst/>
          </a:prstGeom>
          <a:ln>
            <a:solidFill>
              <a:srgbClr val="EB142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2917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3D153C6B-1E46-49C9-88C3-4F007C2CE1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8</a:t>
            </a:fld>
            <a:endParaRPr lang="nl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25205927-52F8-4356-97A3-A8720B0C40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3307679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C5B2A46-3C70-4431-B38A-0C03D446A12B}"/>
              </a:ext>
            </a:extLst>
          </p:cNvPr>
          <p:cNvSpPr txBox="1"/>
          <p:nvPr/>
        </p:nvSpPr>
        <p:spPr>
          <a:xfrm>
            <a:off x="1956547" y="1311088"/>
            <a:ext cx="261821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INSZ#NAAM#VOORNAAM</a:t>
            </a:r>
          </a:p>
          <a:p>
            <a:r>
              <a:rPr lang="nl-BE" dirty="0"/>
              <a:t>INSZ#NAAM#VOORNAAM</a:t>
            </a:r>
          </a:p>
          <a:p>
            <a:r>
              <a:rPr lang="nl-BE" dirty="0"/>
              <a:t>INSZ#NAAM#VOORNAAM</a:t>
            </a:r>
            <a:endParaRPr lang="nl" dirty="0"/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88B383EE-2F3E-4423-93DA-BE7500EDB756}"/>
              </a:ext>
            </a:extLst>
          </p:cNvPr>
          <p:cNvSpPr/>
          <p:nvPr/>
        </p:nvSpPr>
        <p:spPr>
          <a:xfrm>
            <a:off x="6096000" y="944087"/>
            <a:ext cx="922317" cy="45720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27B1EAF7-498A-4810-AB83-147EB13BC9F1}"/>
              </a:ext>
            </a:extLst>
          </p:cNvPr>
          <p:cNvSpPr/>
          <p:nvPr/>
        </p:nvSpPr>
        <p:spPr>
          <a:xfrm>
            <a:off x="11453751" y="2826728"/>
            <a:ext cx="825335" cy="48095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cxnSp>
        <p:nvCxnSpPr>
          <p:cNvPr id="8" name="Connecteur droit avec flèche 8">
            <a:extLst>
              <a:ext uri="{FF2B5EF4-FFF2-40B4-BE49-F238E27FC236}">
                <a16:creationId xmlns:a16="http://schemas.microsoft.com/office/drawing/2014/main" id="{9FA544BC-6D30-419E-91B3-0B7F0664D560}"/>
              </a:ext>
            </a:extLst>
          </p:cNvPr>
          <p:cNvCxnSpPr>
            <a:cxnSpLocks/>
          </p:cNvCxnSpPr>
          <p:nvPr/>
        </p:nvCxnSpPr>
        <p:spPr>
          <a:xfrm flipV="1">
            <a:off x="4975208" y="1419720"/>
            <a:ext cx="1273757" cy="200928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4">
            <a:extLst>
              <a:ext uri="{FF2B5EF4-FFF2-40B4-BE49-F238E27FC236}">
                <a16:creationId xmlns:a16="http://schemas.microsoft.com/office/drawing/2014/main" id="{69DA41C1-D789-44EA-B2C6-9A5A6DE23CC6}"/>
              </a:ext>
            </a:extLst>
          </p:cNvPr>
          <p:cNvSpPr/>
          <p:nvPr/>
        </p:nvSpPr>
        <p:spPr>
          <a:xfrm>
            <a:off x="7894172" y="4200970"/>
            <a:ext cx="2836190" cy="9763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 err="1"/>
              <a:t>Als alle werknemers zijn ingevoerd, klik je op 'Volgende'</a:t>
            </a:r>
            <a:endParaRPr lang="nl" sz="1400" dirty="0"/>
          </a:p>
        </p:txBody>
      </p:sp>
      <p:cxnSp>
        <p:nvCxnSpPr>
          <p:cNvPr id="11" name="Connecteur droit avec flèche 9">
            <a:extLst>
              <a:ext uri="{FF2B5EF4-FFF2-40B4-BE49-F238E27FC236}">
                <a16:creationId xmlns:a16="http://schemas.microsoft.com/office/drawing/2014/main" id="{E9CDFD66-9C54-4C04-9899-91583CA57EE4}"/>
              </a:ext>
            </a:extLst>
          </p:cNvPr>
          <p:cNvCxnSpPr>
            <a:cxnSpLocks/>
          </p:cNvCxnSpPr>
          <p:nvPr/>
        </p:nvCxnSpPr>
        <p:spPr>
          <a:xfrm flipV="1">
            <a:off x="10579194" y="3429000"/>
            <a:ext cx="901485" cy="65997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4">
            <a:extLst>
              <a:ext uri="{FF2B5EF4-FFF2-40B4-BE49-F238E27FC236}">
                <a16:creationId xmlns:a16="http://schemas.microsoft.com/office/drawing/2014/main" id="{4CC3659A-A3EC-4ED3-872C-4187F26D9045}"/>
              </a:ext>
            </a:extLst>
          </p:cNvPr>
          <p:cNvSpPr/>
          <p:nvPr/>
        </p:nvSpPr>
        <p:spPr>
          <a:xfrm>
            <a:off x="1587499" y="3447432"/>
            <a:ext cx="4357426" cy="189728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500" dirty="0"/>
              <a:t>In geval van een gegroepeerde invoer kan de werkgever een werknemerslijst kopiëren/plakken vanuit een Excel-, Word-, </a:t>
            </a:r>
            <a:r>
              <a:rPr lang="nl-BE" sz="1500" dirty="0" err="1"/>
              <a:t>NotePad</a:t>
            </a:r>
            <a:r>
              <a:rPr lang="nl-BE" sz="1500" dirty="0"/>
              <a:t>- of </a:t>
            </a:r>
            <a:r>
              <a:rPr lang="nl-BE" sz="1500" dirty="0" err="1"/>
              <a:t>WordPad</a:t>
            </a:r>
            <a:r>
              <a:rPr lang="nl-BE" sz="1500" dirty="0"/>
              <a:t>-bestand. Het volgende formaat MOET daarbij worden gerespecteerd:</a:t>
            </a:r>
          </a:p>
          <a:p>
            <a:pPr algn="ctr"/>
            <a:endParaRPr lang="fr-BE" sz="1500" dirty="0"/>
          </a:p>
          <a:p>
            <a:pPr algn="ctr"/>
            <a:r>
              <a:rPr lang="nl-BE" sz="1500" dirty="0"/>
              <a:t>INSZ#NAAM#VOORNAAM</a:t>
            </a:r>
            <a:endParaRPr lang="fr-BE" sz="1500" dirty="0"/>
          </a:p>
        </p:txBody>
      </p:sp>
    </p:spTree>
    <p:extLst>
      <p:ext uri="{BB962C8B-B14F-4D97-AF65-F5344CB8AC3E}">
        <p14:creationId xmlns:p14="http://schemas.microsoft.com/office/powerpoint/2010/main" val="1977655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C5431A66-7B04-44D2-A934-9013BC7CC2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9</a:t>
            </a:fld>
            <a:endParaRPr lang="fr-BE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1169013B-76DA-4922-BE5C-236A2C16B1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49" y="177799"/>
            <a:ext cx="11972925" cy="3400425"/>
          </a:xfrm>
          <a:prstGeom prst="rect">
            <a:avLst/>
          </a:prstGeom>
        </p:spPr>
      </p:pic>
      <p:sp>
        <p:nvSpPr>
          <p:cNvPr id="5" name="Ellipse 4">
            <a:extLst>
              <a:ext uri="{FF2B5EF4-FFF2-40B4-BE49-F238E27FC236}">
                <a16:creationId xmlns:a16="http://schemas.microsoft.com/office/drawing/2014/main" id="{6DE41509-2F57-44E4-ACB8-B87235A1508E}"/>
              </a:ext>
            </a:extLst>
          </p:cNvPr>
          <p:cNvSpPr/>
          <p:nvPr/>
        </p:nvSpPr>
        <p:spPr>
          <a:xfrm>
            <a:off x="11274591" y="3244932"/>
            <a:ext cx="754083" cy="36813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537D4CDB-BE3B-4131-ABA7-FBA5884C9E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840" y="3272372"/>
            <a:ext cx="3773751" cy="112176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114EF9C-2176-4EA7-BC3B-E6464859E4C1}"/>
              </a:ext>
            </a:extLst>
          </p:cNvPr>
          <p:cNvSpPr/>
          <p:nvPr/>
        </p:nvSpPr>
        <p:spPr>
          <a:xfrm>
            <a:off x="4444779" y="3967701"/>
            <a:ext cx="3116911" cy="81590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15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Nagaan of de ingevoerde informatie correct is en klikken op ‘Versturen’</a:t>
            </a:r>
            <a:endParaRPr lang="fr-BE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4676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B7D9B624-9F6A-4102-A4CA-82EDF0F4B6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10</a:t>
            </a:fld>
            <a:endParaRPr lang="fr-BE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92D0260-3570-4359-812C-FA97810C1E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868150" cy="5400675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88EC13B9-C0F8-4F23-885A-5FC411078C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2005" y="457253"/>
            <a:ext cx="3523793" cy="116443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0BCAA54-7D8F-497D-B3A9-37AE6D17DA29}"/>
              </a:ext>
            </a:extLst>
          </p:cNvPr>
          <p:cNvSpPr/>
          <p:nvPr/>
        </p:nvSpPr>
        <p:spPr>
          <a:xfrm>
            <a:off x="6775798" y="318052"/>
            <a:ext cx="3115625" cy="113927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‘</a:t>
            </a:r>
            <a:r>
              <a:rPr lang="nl-BE" sz="14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nl-B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ntvangstmelding’ bevestigt dat de mededeling is verstuurd en genereert een TICKETNUMMER</a:t>
            </a:r>
            <a:endParaRPr lang="fr-BE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6152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701941-2300-4DE9-99B4-33A3FE042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8494" y="2640166"/>
            <a:ext cx="5609026" cy="2852737"/>
          </a:xfrm>
        </p:spPr>
        <p:txBody>
          <a:bodyPr/>
          <a:lstStyle/>
          <a:p>
            <a:r>
              <a:rPr lang="nl-NL" dirty="0"/>
              <a:t>Tijdelijke werkloosheid wegens slecht weer</a:t>
            </a:r>
            <a:endParaRPr lang="fr-BE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DD96D1A-B305-4674-90AF-F14D41B22E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93179" y="365433"/>
            <a:ext cx="5609026" cy="1500187"/>
          </a:xfrm>
        </p:spPr>
        <p:txBody>
          <a:bodyPr/>
          <a:lstStyle/>
          <a:p>
            <a:r>
              <a:rPr lang="fr-BE" dirty="0" err="1"/>
              <a:t>Een</a:t>
            </a:r>
            <a:r>
              <a:rPr lang="fr-BE" dirty="0"/>
              <a:t> </a:t>
            </a:r>
            <a:r>
              <a:rPr lang="fr-BE" dirty="0" err="1"/>
              <a:t>mededeling</a:t>
            </a:r>
            <a:r>
              <a:rPr lang="fr-BE" dirty="0"/>
              <a:t> </a:t>
            </a:r>
            <a:r>
              <a:rPr lang="fr-BE" dirty="0" err="1"/>
              <a:t>invoeren</a:t>
            </a:r>
            <a:endParaRPr lang="fr-BE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643793C-003B-4465-9D73-CB24F1E09D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11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8128356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9A0EDC6-6092-46AB-8399-842E7F4A40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836" y="655079"/>
            <a:ext cx="11894327" cy="5547841"/>
          </a:xfrm>
          <a:prstGeom prst="rect">
            <a:avLst/>
          </a:prstGeom>
        </p:spPr>
      </p:pic>
      <p:sp>
        <p:nvSpPr>
          <p:cNvPr id="2" name="Espace réservé du numéro de diapositive 1" hidden="1">
            <a:extLst>
              <a:ext uri="{FF2B5EF4-FFF2-40B4-BE49-F238E27FC236}">
                <a16:creationId xmlns:a16="http://schemas.microsoft.com/office/drawing/2014/main" id="{2BF1E898-48F2-4250-93A2-3B30EC5F16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1A702769-3850-4183-AD4D-D4D1727092EA}" type="slidenum">
              <a:rPr kumimoji="0" lang="fr-BE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nl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F74A2E4-EC9B-4AA7-A7CA-0C0DF181E39C}"/>
              </a:ext>
            </a:extLst>
          </p:cNvPr>
          <p:cNvSpPr/>
          <p:nvPr/>
        </p:nvSpPr>
        <p:spPr>
          <a:xfrm>
            <a:off x="8328982" y="962973"/>
            <a:ext cx="2703624" cy="71893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 begindatum en het werfadres invullen </a:t>
            </a:r>
            <a:endParaRPr kumimoji="0" lang="n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4BE22CE7-3E79-44AE-8696-7C1D4FBB402F}"/>
              </a:ext>
            </a:extLst>
          </p:cNvPr>
          <p:cNvCxnSpPr>
            <a:cxnSpLocks/>
          </p:cNvCxnSpPr>
          <p:nvPr/>
        </p:nvCxnSpPr>
        <p:spPr>
          <a:xfrm flipH="1">
            <a:off x="4605625" y="984738"/>
            <a:ext cx="3723359" cy="69982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>
            <a:extLst>
              <a:ext uri="{FF2B5EF4-FFF2-40B4-BE49-F238E27FC236}">
                <a16:creationId xmlns:a16="http://schemas.microsoft.com/office/drawing/2014/main" id="{395E7601-6A3A-4976-8227-C776E06C9E27}"/>
              </a:ext>
            </a:extLst>
          </p:cNvPr>
          <p:cNvCxnSpPr>
            <a:cxnSpLocks/>
          </p:cNvCxnSpPr>
          <p:nvPr/>
        </p:nvCxnSpPr>
        <p:spPr>
          <a:xfrm flipH="1">
            <a:off x="6406837" y="1570521"/>
            <a:ext cx="2328455" cy="28169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18DF6EFA-E239-4634-ACF4-397DD2AED513}"/>
              </a:ext>
            </a:extLst>
          </p:cNvPr>
          <p:cNvSpPr/>
          <p:nvPr/>
        </p:nvSpPr>
        <p:spPr>
          <a:xfrm>
            <a:off x="8328982" y="1829138"/>
            <a:ext cx="2703624" cy="71893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 aard van de </a:t>
            </a:r>
            <a:r>
              <a:rPr kumimoji="0" lang="nl-BE" sz="1400" b="0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werken</a:t>
            </a:r>
            <a:r>
              <a:rPr kumimoji="0" lang="nl-BE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en van </a:t>
            </a:r>
            <a:r>
              <a:rPr kumimoji="0" lang="nl-BE" sz="1400" b="0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het slecht weer </a:t>
            </a:r>
            <a:r>
              <a:rPr lang="nl-BE" sz="1400" dirty="0">
                <a:solidFill>
                  <a:prstClr val="white"/>
                </a:solidFill>
                <a:latin typeface="Calibri" panose="020F0502020204030204"/>
              </a:rPr>
              <a:t>invullen.</a:t>
            </a:r>
            <a:endParaRPr kumimoji="0" lang="nl" sz="14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id="{73475C5D-13D5-471C-AF44-F7538BBA7D46}"/>
              </a:ext>
            </a:extLst>
          </p:cNvPr>
          <p:cNvCxnSpPr>
            <a:cxnSpLocks/>
          </p:cNvCxnSpPr>
          <p:nvPr/>
        </p:nvCxnSpPr>
        <p:spPr>
          <a:xfrm flipH="1">
            <a:off x="5652436" y="2226392"/>
            <a:ext cx="2668699" cy="17927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avec flèche 18">
            <a:extLst>
              <a:ext uri="{FF2B5EF4-FFF2-40B4-BE49-F238E27FC236}">
                <a16:creationId xmlns:a16="http://schemas.microsoft.com/office/drawing/2014/main" id="{34B8FF5D-90B9-4068-BE00-E15EAA240D50}"/>
              </a:ext>
            </a:extLst>
          </p:cNvPr>
          <p:cNvCxnSpPr>
            <a:cxnSpLocks/>
          </p:cNvCxnSpPr>
          <p:nvPr/>
        </p:nvCxnSpPr>
        <p:spPr>
          <a:xfrm flipH="1">
            <a:off x="5439738" y="2422880"/>
            <a:ext cx="2889244" cy="12616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DB8A0E10-03DA-4B85-8A55-839615578433}"/>
              </a:ext>
            </a:extLst>
          </p:cNvPr>
          <p:cNvSpPr/>
          <p:nvPr/>
        </p:nvSpPr>
        <p:spPr>
          <a:xfrm>
            <a:off x="8541328" y="3037908"/>
            <a:ext cx="3427487" cy="2438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Klikken op de werknemerslijst vanuit je eigen Dimona-personeelsbestand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Manueel de werknemers in kwestie invoeren (individueel of gegroepeerd -zie pagina 8</a:t>
            </a:r>
            <a:r>
              <a:rPr lang="nl-BE" sz="1400" dirty="0">
                <a:solidFill>
                  <a:prstClr val="white"/>
                </a:solidFill>
                <a:latin typeface="Calibri" panose="020F0502020204030204"/>
              </a:rPr>
              <a:t> )</a:t>
            </a:r>
            <a:r>
              <a:rPr kumimoji="0" lang="nl-BE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en klikken op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'Toevoegen'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Zodra de werknemerslijst is ingevuld, klik je op 'Volgende'</a:t>
            </a:r>
            <a:endParaRPr kumimoji="0" lang="n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6" name="Connecteur droit avec flèche 25">
            <a:extLst>
              <a:ext uri="{FF2B5EF4-FFF2-40B4-BE49-F238E27FC236}">
                <a16:creationId xmlns:a16="http://schemas.microsoft.com/office/drawing/2014/main" id="{BC438910-A529-4B49-B36C-1303295F5E99}"/>
              </a:ext>
            </a:extLst>
          </p:cNvPr>
          <p:cNvCxnSpPr>
            <a:cxnSpLocks/>
          </p:cNvCxnSpPr>
          <p:nvPr/>
        </p:nvCxnSpPr>
        <p:spPr>
          <a:xfrm flipH="1">
            <a:off x="3616036" y="3429000"/>
            <a:ext cx="4925292" cy="92770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avec flèche 27">
            <a:extLst>
              <a:ext uri="{FF2B5EF4-FFF2-40B4-BE49-F238E27FC236}">
                <a16:creationId xmlns:a16="http://schemas.microsoft.com/office/drawing/2014/main" id="{1367D002-F5C1-4CFB-9C5D-532FD2906653}"/>
              </a:ext>
            </a:extLst>
          </p:cNvPr>
          <p:cNvCxnSpPr>
            <a:cxnSpLocks/>
          </p:cNvCxnSpPr>
          <p:nvPr/>
        </p:nvCxnSpPr>
        <p:spPr>
          <a:xfrm flipH="1">
            <a:off x="6782540" y="4182284"/>
            <a:ext cx="2041529" cy="60620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>
            <a:extLst>
              <a:ext uri="{FF2B5EF4-FFF2-40B4-BE49-F238E27FC236}">
                <a16:creationId xmlns:a16="http://schemas.microsoft.com/office/drawing/2014/main" id="{C005EEB7-E173-4F75-BE09-E3F03E406B5E}"/>
              </a:ext>
            </a:extLst>
          </p:cNvPr>
          <p:cNvCxnSpPr>
            <a:cxnSpLocks/>
          </p:cNvCxnSpPr>
          <p:nvPr/>
        </p:nvCxnSpPr>
        <p:spPr>
          <a:xfrm>
            <a:off x="10945091" y="5476308"/>
            <a:ext cx="623454" cy="3452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2715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D946631F-D82C-4A18-B253-0E611992A2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13</a:t>
            </a:fld>
            <a:endParaRPr lang="nl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44E230DE-4395-4B4D-83BB-D646E351AA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13929"/>
            <a:ext cx="11887200" cy="325755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B22A9A2F-83C6-42E3-8F03-A39AA76DA6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3429000"/>
            <a:ext cx="7148513" cy="3209654"/>
          </a:xfrm>
          <a:prstGeom prst="rect">
            <a:avLst/>
          </a:prstGeom>
        </p:spPr>
      </p:pic>
      <p:sp>
        <p:nvSpPr>
          <p:cNvPr id="5" name="Ellipse 4">
            <a:extLst>
              <a:ext uri="{FF2B5EF4-FFF2-40B4-BE49-F238E27FC236}">
                <a16:creationId xmlns:a16="http://schemas.microsoft.com/office/drawing/2014/main" id="{3EC18BEA-D0EA-469E-B250-67C90FD77460}"/>
              </a:ext>
            </a:extLst>
          </p:cNvPr>
          <p:cNvSpPr/>
          <p:nvPr/>
        </p:nvSpPr>
        <p:spPr>
          <a:xfrm>
            <a:off x="11285892" y="2949905"/>
            <a:ext cx="872836" cy="4215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5A8A8B82-41BE-48A7-92FC-C8EECE2039DB}"/>
              </a:ext>
            </a:extLst>
          </p:cNvPr>
          <p:cNvSpPr/>
          <p:nvPr/>
        </p:nvSpPr>
        <p:spPr>
          <a:xfrm>
            <a:off x="1626920" y="4186052"/>
            <a:ext cx="843148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6FC6FAB-6572-42CF-BA9D-933BC390F64A}"/>
              </a:ext>
            </a:extLst>
          </p:cNvPr>
          <p:cNvSpPr/>
          <p:nvPr/>
        </p:nvSpPr>
        <p:spPr>
          <a:xfrm>
            <a:off x="7506746" y="1490217"/>
            <a:ext cx="2836190" cy="9763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 err="1"/>
              <a:t>Nakijken of de ingevoerde informatie correct is en klikken op 'Versturen'</a:t>
            </a:r>
            <a:endParaRPr lang="nl" sz="1400" dirty="0"/>
          </a:p>
        </p:txBody>
      </p:sp>
      <p:cxnSp>
        <p:nvCxnSpPr>
          <p:cNvPr id="9" name="Connecteur droit avec flèche 7">
            <a:extLst>
              <a:ext uri="{FF2B5EF4-FFF2-40B4-BE49-F238E27FC236}">
                <a16:creationId xmlns:a16="http://schemas.microsoft.com/office/drawing/2014/main" id="{8B643CD4-111D-46E8-A979-6F0E304ED506}"/>
              </a:ext>
            </a:extLst>
          </p:cNvPr>
          <p:cNvCxnSpPr>
            <a:cxnSpLocks/>
          </p:cNvCxnSpPr>
          <p:nvPr/>
        </p:nvCxnSpPr>
        <p:spPr>
          <a:xfrm>
            <a:off x="10342936" y="2230901"/>
            <a:ext cx="745415" cy="6832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Afbeelding 9">
            <a:extLst>
              <a:ext uri="{FF2B5EF4-FFF2-40B4-BE49-F238E27FC236}">
                <a16:creationId xmlns:a16="http://schemas.microsoft.com/office/drawing/2014/main" id="{92B63178-DDDF-4A2F-9A10-2D94D2DF2B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5224">
            <a:off x="2576809" y="4168631"/>
            <a:ext cx="5211919" cy="619837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9E964A3-733D-4325-9169-A8705E750AA1}"/>
              </a:ext>
            </a:extLst>
          </p:cNvPr>
          <p:cNvSpPr/>
          <p:nvPr/>
        </p:nvSpPr>
        <p:spPr>
          <a:xfrm>
            <a:off x="7801134" y="3680191"/>
            <a:ext cx="3115625" cy="113927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B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</a:t>
            </a:r>
            <a:r>
              <a:rPr lang="nl-BE" sz="14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nl-BE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ntvangstmelding bevestigt dat de mededeling is verstuurd en genereert een TICKETNUMMER</a:t>
            </a:r>
            <a:endParaRPr lang="fr-BE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092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125FA6-43A1-4172-9702-1A7CC1F8C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3497" y="2955976"/>
            <a:ext cx="5609026" cy="2852737"/>
          </a:xfrm>
        </p:spPr>
        <p:txBody>
          <a:bodyPr/>
          <a:lstStyle/>
          <a:p>
            <a:r>
              <a:rPr lang="nl-NL" dirty="0"/>
              <a:t>Tijdelijke werkloosheid wegens technische stoornis</a:t>
            </a:r>
            <a:endParaRPr lang="fr-BE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DCCE2B6-D516-4A14-A7FC-BF2785CFCC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53497" y="525749"/>
            <a:ext cx="5609026" cy="1500187"/>
          </a:xfrm>
        </p:spPr>
        <p:txBody>
          <a:bodyPr/>
          <a:lstStyle/>
          <a:p>
            <a:r>
              <a:rPr lang="fr-BE" dirty="0" err="1"/>
              <a:t>Een</a:t>
            </a:r>
            <a:r>
              <a:rPr lang="fr-BE" dirty="0"/>
              <a:t> </a:t>
            </a:r>
            <a:r>
              <a:rPr lang="fr-BE" dirty="0" err="1"/>
              <a:t>mededeling</a:t>
            </a:r>
            <a:r>
              <a:rPr lang="fr-BE" dirty="0"/>
              <a:t> </a:t>
            </a:r>
            <a:r>
              <a:rPr lang="fr-BE" dirty="0" err="1"/>
              <a:t>invoeren</a:t>
            </a:r>
            <a:endParaRPr lang="fr-BE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B95E664-B388-4F0A-90D8-F2BBA04DE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14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2924623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5">
            <a:extLst>
              <a:ext uri="{FF2B5EF4-FFF2-40B4-BE49-F238E27FC236}">
                <a16:creationId xmlns:a16="http://schemas.microsoft.com/office/drawing/2014/main" id="{081C1D01-04BA-4D5E-858B-9D1D16EB6B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91" y="3924794"/>
            <a:ext cx="9472208" cy="2123967"/>
          </a:xfrm>
          <a:prstGeom prst="rect">
            <a:avLst/>
          </a:prstGeom>
        </p:spPr>
      </p:pic>
      <p:pic>
        <p:nvPicPr>
          <p:cNvPr id="13" name="Image 3">
            <a:extLst>
              <a:ext uri="{FF2B5EF4-FFF2-40B4-BE49-F238E27FC236}">
                <a16:creationId xmlns:a16="http://schemas.microsoft.com/office/drawing/2014/main" id="{E0CF887B-E9AA-4024-A94D-37702DA435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1964390" cy="3533302"/>
          </a:xfrm>
          <a:prstGeom prst="rect">
            <a:avLst/>
          </a:prstGeom>
        </p:spPr>
      </p:pic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6C5963B2-1B20-4BC5-B313-1896823317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702769-3850-4183-AD4D-D4D1727092EA}" type="slidenum">
              <a:rPr kumimoji="0" lang="fr-BE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A26F3CD-9DC2-4D3A-B7D5-88E87AABA965}"/>
              </a:ext>
            </a:extLst>
          </p:cNvPr>
          <p:cNvSpPr/>
          <p:nvPr/>
        </p:nvSpPr>
        <p:spPr>
          <a:xfrm>
            <a:off x="8256370" y="257694"/>
            <a:ext cx="2836190" cy="260978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De datum van de technische stoornis ingeven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De begindatum van de werkloosheid ingeven (deze moet zich minstens 7 dagen na de datum van de technische stoornis </a:t>
            </a:r>
            <a:r>
              <a:rPr lang="nl" sz="1400" dirty="0">
                <a:solidFill>
                  <a:prstClr val="white"/>
                </a:solidFill>
                <a:latin typeface="Calibri" panose="020F0502020204030204"/>
              </a:rPr>
              <a:t>situeren</a:t>
            </a: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)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De einddatum van de werkloosheid 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De aard van de technische stoornis 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Klik daarna op 'Volgende'</a:t>
            </a:r>
          </a:p>
        </p:txBody>
      </p:sp>
      <p:cxnSp>
        <p:nvCxnSpPr>
          <p:cNvPr id="7" name="Connecteur droit avec flèche 6">
            <a:extLst>
              <a:ext uri="{FF2B5EF4-FFF2-40B4-BE49-F238E27FC236}">
                <a16:creationId xmlns:a16="http://schemas.microsoft.com/office/drawing/2014/main" id="{D6A2F303-5F91-42B3-88B8-FB0F56C4FFBC}"/>
              </a:ext>
            </a:extLst>
          </p:cNvPr>
          <p:cNvCxnSpPr>
            <a:cxnSpLocks/>
          </p:cNvCxnSpPr>
          <p:nvPr/>
        </p:nvCxnSpPr>
        <p:spPr>
          <a:xfrm flipH="1">
            <a:off x="5264173" y="644236"/>
            <a:ext cx="3026388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CC6C54BA-10EE-4C27-B790-FFD81B7A84FF}"/>
              </a:ext>
            </a:extLst>
          </p:cNvPr>
          <p:cNvCxnSpPr>
            <a:cxnSpLocks/>
          </p:cNvCxnSpPr>
          <p:nvPr/>
        </p:nvCxnSpPr>
        <p:spPr>
          <a:xfrm flipH="1" flipV="1">
            <a:off x="5167192" y="848381"/>
            <a:ext cx="3123369" cy="14805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B0605C10-F542-481E-B344-4423FF17616D}"/>
              </a:ext>
            </a:extLst>
          </p:cNvPr>
          <p:cNvCxnSpPr>
            <a:cxnSpLocks/>
          </p:cNvCxnSpPr>
          <p:nvPr/>
        </p:nvCxnSpPr>
        <p:spPr>
          <a:xfrm flipH="1" flipV="1">
            <a:off x="5052620" y="1031160"/>
            <a:ext cx="3240856" cy="54527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EB788A73-BABE-48E6-835F-93638051C111}"/>
              </a:ext>
            </a:extLst>
          </p:cNvPr>
          <p:cNvCxnSpPr>
            <a:cxnSpLocks/>
          </p:cNvCxnSpPr>
          <p:nvPr/>
        </p:nvCxnSpPr>
        <p:spPr>
          <a:xfrm flipH="1" flipV="1">
            <a:off x="5029200" y="1387929"/>
            <a:ext cx="3261361" cy="48018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>
            <a:extLst>
              <a:ext uri="{FF2B5EF4-FFF2-40B4-BE49-F238E27FC236}">
                <a16:creationId xmlns:a16="http://schemas.microsoft.com/office/drawing/2014/main" id="{81316BC0-4AF2-4690-BB1F-F773BF728A7C}"/>
              </a:ext>
            </a:extLst>
          </p:cNvPr>
          <p:cNvCxnSpPr>
            <a:cxnSpLocks/>
          </p:cNvCxnSpPr>
          <p:nvPr/>
        </p:nvCxnSpPr>
        <p:spPr>
          <a:xfrm>
            <a:off x="10158153" y="2294313"/>
            <a:ext cx="1318342" cy="8407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F0625E1D-0005-460C-A694-CB9FA9D3A188}"/>
              </a:ext>
            </a:extLst>
          </p:cNvPr>
          <p:cNvSpPr/>
          <p:nvPr/>
        </p:nvSpPr>
        <p:spPr>
          <a:xfrm>
            <a:off x="9231119" y="4169577"/>
            <a:ext cx="2836190" cy="9763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Nakijken of de ingevoerde informatie correct is en klikken op 'Versturen'</a:t>
            </a:r>
            <a:endParaRPr kumimoji="0" lang="n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5" name="Connecteur droit avec flèche 24">
            <a:extLst>
              <a:ext uri="{FF2B5EF4-FFF2-40B4-BE49-F238E27FC236}">
                <a16:creationId xmlns:a16="http://schemas.microsoft.com/office/drawing/2014/main" id="{82BF0A5D-D14D-408F-9AAB-2BDE1BFFEEEC}"/>
              </a:ext>
            </a:extLst>
          </p:cNvPr>
          <p:cNvCxnSpPr>
            <a:cxnSpLocks/>
          </p:cNvCxnSpPr>
          <p:nvPr/>
        </p:nvCxnSpPr>
        <p:spPr>
          <a:xfrm flipH="1">
            <a:off x="9509206" y="5187109"/>
            <a:ext cx="330518" cy="40729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9198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637EB6BE-FE70-44DE-8D67-466AB36075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16</a:t>
            </a:fld>
            <a:endParaRPr lang="nl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B21165B-1FF2-421A-B393-06678A2643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389" y="786215"/>
            <a:ext cx="11216164" cy="445813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7A37B50-275C-4D02-A432-7CA609B5BB64}"/>
              </a:ext>
            </a:extLst>
          </p:cNvPr>
          <p:cNvSpPr/>
          <p:nvPr/>
        </p:nvSpPr>
        <p:spPr>
          <a:xfrm>
            <a:off x="6745061" y="1245352"/>
            <a:ext cx="2836190" cy="110974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nl-BE" sz="14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Ontvangstmelding bevestigt dat de mededeling is verstuurd en genereert een TICKETNUMMER</a:t>
            </a:r>
          </a:p>
        </p:txBody>
      </p:sp>
      <p:cxnSp>
        <p:nvCxnSpPr>
          <p:cNvPr id="6" name="Connecteur droit avec flèche 5">
            <a:extLst>
              <a:ext uri="{FF2B5EF4-FFF2-40B4-BE49-F238E27FC236}">
                <a16:creationId xmlns:a16="http://schemas.microsoft.com/office/drawing/2014/main" id="{72BEFF1E-3C89-407D-930B-C9D66262BE47}"/>
              </a:ext>
            </a:extLst>
          </p:cNvPr>
          <p:cNvCxnSpPr>
            <a:cxnSpLocks/>
          </p:cNvCxnSpPr>
          <p:nvPr/>
        </p:nvCxnSpPr>
        <p:spPr>
          <a:xfrm flipH="1">
            <a:off x="3477986" y="1800225"/>
            <a:ext cx="3789590" cy="37147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8039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EDFC2F-F00A-46A5-816A-3D8820F7A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0335" y="2825608"/>
            <a:ext cx="5609026" cy="2852737"/>
          </a:xfrm>
        </p:spPr>
        <p:txBody>
          <a:bodyPr/>
          <a:lstStyle/>
          <a:p>
            <a:br>
              <a:rPr lang="fr-BE" dirty="0"/>
            </a:br>
            <a:r>
              <a:rPr lang="nl" dirty="0"/>
              <a:t>Tijdelijke werkloosheid wegens overmacht 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0CE4FE1-2528-4386-BEBC-34535C60AD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20335" y="497371"/>
            <a:ext cx="5609026" cy="1500187"/>
          </a:xfrm>
        </p:spPr>
        <p:txBody>
          <a:bodyPr/>
          <a:lstStyle/>
          <a:p>
            <a:r>
              <a:rPr lang="nl" dirty="0"/>
              <a:t>Een mededeling invoeren</a:t>
            </a:r>
          </a:p>
          <a:p>
            <a:endParaRPr lang="nl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F922193-C385-458B-9F46-5A5F858C27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17</a:t>
            </a:fld>
            <a:endParaRPr lang="nl" dirty="0"/>
          </a:p>
        </p:txBody>
      </p:sp>
    </p:spTree>
    <p:extLst>
      <p:ext uri="{BB962C8B-B14F-4D97-AF65-F5344CB8AC3E}">
        <p14:creationId xmlns:p14="http://schemas.microsoft.com/office/powerpoint/2010/main" val="39040362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6C26960E-D2F4-467C-9BF9-8C6FE15083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18</a:t>
            </a:fld>
            <a:endParaRPr lang="nl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85ABC93-257C-4B47-8090-9F56EE6DA1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87" y="598394"/>
            <a:ext cx="11830050" cy="4572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060574D-04C7-4FAA-BC65-AEF0E761EC86}"/>
              </a:ext>
            </a:extLst>
          </p:cNvPr>
          <p:cNvSpPr/>
          <p:nvPr/>
        </p:nvSpPr>
        <p:spPr>
          <a:xfrm>
            <a:off x="8256370" y="257695"/>
            <a:ext cx="2836190" cy="190448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" sz="1400" dirty="0"/>
              <a:t>- De begindatum invoeren </a:t>
            </a:r>
          </a:p>
          <a:p>
            <a:pPr algn="ctr"/>
            <a:endParaRPr lang="nl" sz="1400" dirty="0"/>
          </a:p>
          <a:p>
            <a:pPr algn="ctr"/>
            <a:r>
              <a:rPr lang="nl" sz="1400" dirty="0"/>
              <a:t>- De vermoedelijke einddatum</a:t>
            </a:r>
          </a:p>
          <a:p>
            <a:pPr algn="ctr"/>
            <a:endParaRPr lang="nl" sz="1400" dirty="0"/>
          </a:p>
          <a:p>
            <a:pPr algn="ctr"/>
            <a:r>
              <a:rPr lang="nl" sz="1400" dirty="0"/>
              <a:t>- De aard van de overmacht</a:t>
            </a:r>
          </a:p>
        </p:txBody>
      </p:sp>
      <p:cxnSp>
        <p:nvCxnSpPr>
          <p:cNvPr id="6" name="Connecteur droit avec flèche 6">
            <a:extLst>
              <a:ext uri="{FF2B5EF4-FFF2-40B4-BE49-F238E27FC236}">
                <a16:creationId xmlns:a16="http://schemas.microsoft.com/office/drawing/2014/main" id="{1AA08E5F-B148-493C-9D6B-804CD3E599D5}"/>
              </a:ext>
            </a:extLst>
          </p:cNvPr>
          <p:cNvCxnSpPr>
            <a:cxnSpLocks/>
          </p:cNvCxnSpPr>
          <p:nvPr/>
        </p:nvCxnSpPr>
        <p:spPr>
          <a:xfrm flipH="1">
            <a:off x="4557713" y="767443"/>
            <a:ext cx="3698657" cy="44249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9">
            <a:extLst>
              <a:ext uri="{FF2B5EF4-FFF2-40B4-BE49-F238E27FC236}">
                <a16:creationId xmlns:a16="http://schemas.microsoft.com/office/drawing/2014/main" id="{8C817C97-BF90-4F4A-A969-5445521B72A6}"/>
              </a:ext>
            </a:extLst>
          </p:cNvPr>
          <p:cNvCxnSpPr>
            <a:cxnSpLocks/>
          </p:cNvCxnSpPr>
          <p:nvPr/>
        </p:nvCxnSpPr>
        <p:spPr>
          <a:xfrm flipH="1" flipV="1">
            <a:off x="4585221" y="1364118"/>
            <a:ext cx="3671149" cy="1486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11">
            <a:extLst>
              <a:ext uri="{FF2B5EF4-FFF2-40B4-BE49-F238E27FC236}">
                <a16:creationId xmlns:a16="http://schemas.microsoft.com/office/drawing/2014/main" id="{5BC0D4DC-D7DA-42E6-B80F-5B617AE7ED2A}"/>
              </a:ext>
            </a:extLst>
          </p:cNvPr>
          <p:cNvCxnSpPr>
            <a:cxnSpLocks/>
          </p:cNvCxnSpPr>
          <p:nvPr/>
        </p:nvCxnSpPr>
        <p:spPr>
          <a:xfrm flipH="1" flipV="1">
            <a:off x="4992460" y="1617286"/>
            <a:ext cx="3263910" cy="10239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5">
            <a:extLst>
              <a:ext uri="{FF2B5EF4-FFF2-40B4-BE49-F238E27FC236}">
                <a16:creationId xmlns:a16="http://schemas.microsoft.com/office/drawing/2014/main" id="{F748B3D3-532F-40F3-B047-EA1496AC147E}"/>
              </a:ext>
            </a:extLst>
          </p:cNvPr>
          <p:cNvSpPr/>
          <p:nvPr/>
        </p:nvSpPr>
        <p:spPr>
          <a:xfrm>
            <a:off x="8396002" y="2371726"/>
            <a:ext cx="3427487" cy="23241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/>
              <a:t>- Klikken op de werknemerslijst vanuit je eigen Dimona-personeelsbestand</a:t>
            </a:r>
          </a:p>
          <a:p>
            <a:pPr algn="ctr"/>
            <a:r>
              <a:rPr lang="nl-BE" sz="1400" dirty="0"/>
              <a:t>OF </a:t>
            </a:r>
          </a:p>
          <a:p>
            <a:pPr algn="ctr"/>
            <a:r>
              <a:rPr lang="nl-BE" sz="1400" dirty="0"/>
              <a:t>- Manueel de werknemers in kwestie individueel of gegroepeerd (zie pagina 8) invoeren en klikken op  </a:t>
            </a:r>
          </a:p>
          <a:p>
            <a:pPr algn="ctr"/>
            <a:r>
              <a:rPr lang="nl-BE" sz="1400" dirty="0"/>
              <a:t>'Toevoegen'</a:t>
            </a:r>
          </a:p>
          <a:p>
            <a:pPr algn="ctr"/>
            <a:endParaRPr lang="nl-BE" sz="1400" dirty="0"/>
          </a:p>
          <a:p>
            <a:pPr algn="ctr"/>
            <a:r>
              <a:rPr lang="nl-BE" sz="1400" dirty="0" err="1"/>
              <a:t>Zodra de werknemerslijst is ingevuld, klik je op 'Volgende'</a:t>
            </a:r>
            <a:endParaRPr lang="nl" sz="1400" dirty="0"/>
          </a:p>
        </p:txBody>
      </p:sp>
      <p:cxnSp>
        <p:nvCxnSpPr>
          <p:cNvPr id="13" name="Connecteur droit avec flèche 16">
            <a:extLst>
              <a:ext uri="{FF2B5EF4-FFF2-40B4-BE49-F238E27FC236}">
                <a16:creationId xmlns:a16="http://schemas.microsoft.com/office/drawing/2014/main" id="{925C9536-2FE3-47F4-B751-C90CC1A10528}"/>
              </a:ext>
            </a:extLst>
          </p:cNvPr>
          <p:cNvCxnSpPr>
            <a:cxnSpLocks/>
          </p:cNvCxnSpPr>
          <p:nvPr/>
        </p:nvCxnSpPr>
        <p:spPr>
          <a:xfrm flipH="1">
            <a:off x="3781711" y="2677563"/>
            <a:ext cx="4762215" cy="78292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8">
            <a:extLst>
              <a:ext uri="{FF2B5EF4-FFF2-40B4-BE49-F238E27FC236}">
                <a16:creationId xmlns:a16="http://schemas.microsoft.com/office/drawing/2014/main" id="{A3661CD3-1366-402C-AF35-314BCAA5DE2C}"/>
              </a:ext>
            </a:extLst>
          </p:cNvPr>
          <p:cNvCxnSpPr>
            <a:cxnSpLocks/>
          </p:cNvCxnSpPr>
          <p:nvPr/>
        </p:nvCxnSpPr>
        <p:spPr>
          <a:xfrm flipH="1">
            <a:off x="6420795" y="3429000"/>
            <a:ext cx="2123130" cy="36985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avec flèche 23">
            <a:extLst>
              <a:ext uri="{FF2B5EF4-FFF2-40B4-BE49-F238E27FC236}">
                <a16:creationId xmlns:a16="http://schemas.microsoft.com/office/drawing/2014/main" id="{355BA9FE-08DC-49F5-A5DC-F2D042B303EE}"/>
              </a:ext>
            </a:extLst>
          </p:cNvPr>
          <p:cNvCxnSpPr>
            <a:cxnSpLocks/>
          </p:cNvCxnSpPr>
          <p:nvPr/>
        </p:nvCxnSpPr>
        <p:spPr>
          <a:xfrm>
            <a:off x="10490746" y="4557057"/>
            <a:ext cx="855326" cy="34832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2022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F3B0322B-81AB-4E1D-95AE-9BD22D46FD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19</a:t>
            </a:fld>
            <a:endParaRPr lang="nl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B565646-12AE-40F9-A0C6-89B2E8007E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687" y="90767"/>
            <a:ext cx="11858625" cy="28575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17C3BF34-15DC-4065-99C0-8F9B1B275E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687" y="3002055"/>
            <a:ext cx="9441838" cy="3525558"/>
          </a:xfrm>
          <a:prstGeom prst="rect">
            <a:avLst/>
          </a:prstGeom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BBAFF2A6-55C7-4A53-A20E-3D6DBA144208}"/>
              </a:ext>
            </a:extLst>
          </p:cNvPr>
          <p:cNvSpPr/>
          <p:nvPr/>
        </p:nvSpPr>
        <p:spPr>
          <a:xfrm>
            <a:off x="11198431" y="2402351"/>
            <a:ext cx="993569" cy="5997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1ACC5D0D-0AE7-409B-B549-7E6CEDD9B2A6}"/>
              </a:ext>
            </a:extLst>
          </p:cNvPr>
          <p:cNvSpPr/>
          <p:nvPr/>
        </p:nvSpPr>
        <p:spPr>
          <a:xfrm>
            <a:off x="2161310" y="4019798"/>
            <a:ext cx="1252847" cy="5997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6B6074D5-8FF1-4EC8-8835-397D3763234B}"/>
              </a:ext>
            </a:extLst>
          </p:cNvPr>
          <p:cNvSpPr/>
          <p:nvPr/>
        </p:nvSpPr>
        <p:spPr>
          <a:xfrm>
            <a:off x="7357587" y="788225"/>
            <a:ext cx="2836190" cy="9763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 err="1"/>
              <a:t>Nakijken of de ingevoerde informatie correct is en klikken op 'Versturen'</a:t>
            </a:r>
            <a:endParaRPr lang="nl" sz="1400" dirty="0"/>
          </a:p>
        </p:txBody>
      </p:sp>
      <p:cxnSp>
        <p:nvCxnSpPr>
          <p:cNvPr id="10" name="Connecteur droit avec flèche 12">
            <a:extLst>
              <a:ext uri="{FF2B5EF4-FFF2-40B4-BE49-F238E27FC236}">
                <a16:creationId xmlns:a16="http://schemas.microsoft.com/office/drawing/2014/main" id="{31A8BB61-10BF-4D09-A1CE-A3F9D9376288}"/>
              </a:ext>
            </a:extLst>
          </p:cNvPr>
          <p:cNvCxnSpPr>
            <a:cxnSpLocks/>
          </p:cNvCxnSpPr>
          <p:nvPr/>
        </p:nvCxnSpPr>
        <p:spPr>
          <a:xfrm>
            <a:off x="9655381" y="1330211"/>
            <a:ext cx="1543050" cy="129528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0">
            <a:extLst>
              <a:ext uri="{FF2B5EF4-FFF2-40B4-BE49-F238E27FC236}">
                <a16:creationId xmlns:a16="http://schemas.microsoft.com/office/drawing/2014/main" id="{DA00D112-C154-4A15-89EF-C52F8FF037DC}"/>
              </a:ext>
            </a:extLst>
          </p:cNvPr>
          <p:cNvCxnSpPr>
            <a:cxnSpLocks/>
          </p:cNvCxnSpPr>
          <p:nvPr/>
        </p:nvCxnSpPr>
        <p:spPr>
          <a:xfrm flipH="1" flipV="1">
            <a:off x="3414157" y="4319650"/>
            <a:ext cx="5774965" cy="6304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7">
            <a:extLst>
              <a:ext uri="{FF2B5EF4-FFF2-40B4-BE49-F238E27FC236}">
                <a16:creationId xmlns:a16="http://schemas.microsoft.com/office/drawing/2014/main" id="{A7433864-A42C-4A9F-A932-8D1B1FC0B7F3}"/>
              </a:ext>
            </a:extLst>
          </p:cNvPr>
          <p:cNvSpPr/>
          <p:nvPr/>
        </p:nvSpPr>
        <p:spPr>
          <a:xfrm>
            <a:off x="9189122" y="3981946"/>
            <a:ext cx="2836190" cy="9763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nl-BE" sz="14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Ontvangstmelding bevestigt dat de aanvraag is verstuurd en genereert een TICKETNUMMER</a:t>
            </a:r>
          </a:p>
        </p:txBody>
      </p:sp>
    </p:spTree>
    <p:extLst>
      <p:ext uri="{BB962C8B-B14F-4D97-AF65-F5344CB8AC3E}">
        <p14:creationId xmlns:p14="http://schemas.microsoft.com/office/powerpoint/2010/main" val="3350977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6283C4-300F-4C22-A6A3-75E6238DD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2385" y="2576839"/>
            <a:ext cx="5609026" cy="2852737"/>
          </a:xfrm>
        </p:spPr>
        <p:txBody>
          <a:bodyPr/>
          <a:lstStyle/>
          <a:p>
            <a:br>
              <a:rPr lang="fr-BE" dirty="0"/>
            </a:br>
            <a:r>
              <a:rPr lang="fr-BE" dirty="0" err="1"/>
              <a:t>Eerste</a:t>
            </a:r>
            <a:r>
              <a:rPr lang="fr-BE" dirty="0"/>
              <a:t> </a:t>
            </a:r>
            <a:r>
              <a:rPr lang="fr-BE" dirty="0" err="1"/>
              <a:t>effectieve</a:t>
            </a:r>
            <a:r>
              <a:rPr lang="fr-BE" dirty="0"/>
              <a:t> </a:t>
            </a:r>
            <a:r>
              <a:rPr lang="fr-BE" dirty="0" err="1"/>
              <a:t>werkloosheidsdag</a:t>
            </a:r>
            <a:endParaRPr lang="fr-BE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8D4E25B-4906-4DA3-AC15-5A6804D760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0" y="732694"/>
            <a:ext cx="5609026" cy="1500187"/>
          </a:xfrm>
        </p:spPr>
        <p:txBody>
          <a:bodyPr/>
          <a:lstStyle/>
          <a:p>
            <a:r>
              <a:rPr lang="fr-BE" dirty="0" err="1"/>
              <a:t>Een</a:t>
            </a:r>
            <a:r>
              <a:rPr lang="fr-BE" dirty="0"/>
              <a:t> </a:t>
            </a:r>
            <a:r>
              <a:rPr lang="fr-BE" dirty="0" err="1"/>
              <a:t>mededeling</a:t>
            </a:r>
            <a:r>
              <a:rPr lang="fr-BE" dirty="0"/>
              <a:t> </a:t>
            </a:r>
            <a:r>
              <a:rPr lang="fr-BE" dirty="0" err="1"/>
              <a:t>invoeren</a:t>
            </a:r>
            <a:endParaRPr lang="fr-BE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488CBB5-68BB-4476-A420-182DD5F1A3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20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25878807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3">
            <a:extLst>
              <a:ext uri="{FF2B5EF4-FFF2-40B4-BE49-F238E27FC236}">
                <a16:creationId xmlns:a16="http://schemas.microsoft.com/office/drawing/2014/main" id="{F4F0A6FD-D0E0-499B-8548-3F32DB6FD9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53" y="0"/>
            <a:ext cx="11811000" cy="5924550"/>
          </a:xfrm>
          <a:prstGeom prst="rect">
            <a:avLst/>
          </a:prstGeom>
        </p:spPr>
      </p:pic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F55A5225-8A39-414D-B1D1-67BE6B6BD5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702769-3850-4183-AD4D-D4D1727092EA}" type="slidenum">
              <a:rPr kumimoji="0" lang="fr-BE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B49761-4699-4149-B50D-602406480BEC}"/>
              </a:ext>
            </a:extLst>
          </p:cNvPr>
          <p:cNvSpPr/>
          <p:nvPr/>
        </p:nvSpPr>
        <p:spPr>
          <a:xfrm>
            <a:off x="8294823" y="753923"/>
            <a:ext cx="2836190" cy="274268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De datum van de eerste effectieve dag invoeren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De reden van de werkloosheid kiezen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Het paritair comité ingeven en het niveau selecteren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n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Het werfadres invoeren </a:t>
            </a:r>
          </a:p>
        </p:txBody>
      </p:sp>
      <p:cxnSp>
        <p:nvCxnSpPr>
          <p:cNvPr id="7" name="Connecteur droit avec flèche 6">
            <a:extLst>
              <a:ext uri="{FF2B5EF4-FFF2-40B4-BE49-F238E27FC236}">
                <a16:creationId xmlns:a16="http://schemas.microsoft.com/office/drawing/2014/main" id="{2BE03983-AB18-46C6-A33E-1378E9475521}"/>
              </a:ext>
            </a:extLst>
          </p:cNvPr>
          <p:cNvCxnSpPr>
            <a:cxnSpLocks/>
          </p:cNvCxnSpPr>
          <p:nvPr/>
        </p:nvCxnSpPr>
        <p:spPr>
          <a:xfrm flipH="1">
            <a:off x="3457575" y="1104900"/>
            <a:ext cx="4914900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8CB01225-BE89-4591-A33C-4F2D47B6A29A}"/>
              </a:ext>
            </a:extLst>
          </p:cNvPr>
          <p:cNvCxnSpPr>
            <a:cxnSpLocks/>
          </p:cNvCxnSpPr>
          <p:nvPr/>
        </p:nvCxnSpPr>
        <p:spPr>
          <a:xfrm flipH="1" flipV="1">
            <a:off x="3429840" y="1227019"/>
            <a:ext cx="5076826" cy="68750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>
            <a:extLst>
              <a:ext uri="{FF2B5EF4-FFF2-40B4-BE49-F238E27FC236}">
                <a16:creationId xmlns:a16="http://schemas.microsoft.com/office/drawing/2014/main" id="{76C54790-E461-43C1-B90B-A403BBF04786}"/>
              </a:ext>
            </a:extLst>
          </p:cNvPr>
          <p:cNvCxnSpPr>
            <a:cxnSpLocks/>
          </p:cNvCxnSpPr>
          <p:nvPr/>
        </p:nvCxnSpPr>
        <p:spPr>
          <a:xfrm flipH="1" flipV="1">
            <a:off x="4425043" y="1601065"/>
            <a:ext cx="3947432" cy="88496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>
            <a:extLst>
              <a:ext uri="{FF2B5EF4-FFF2-40B4-BE49-F238E27FC236}">
                <a16:creationId xmlns:a16="http://schemas.microsoft.com/office/drawing/2014/main" id="{BA3EC641-D135-49CA-8AFE-360BDF5F3E6F}"/>
              </a:ext>
            </a:extLst>
          </p:cNvPr>
          <p:cNvCxnSpPr>
            <a:cxnSpLocks/>
          </p:cNvCxnSpPr>
          <p:nvPr/>
        </p:nvCxnSpPr>
        <p:spPr>
          <a:xfrm flipH="1" flipV="1">
            <a:off x="4271237" y="2387621"/>
            <a:ext cx="4196488" cy="63537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ECF23872-EBAD-49E7-AEAC-50F818330858}"/>
              </a:ext>
            </a:extLst>
          </p:cNvPr>
          <p:cNvSpPr/>
          <p:nvPr/>
        </p:nvSpPr>
        <p:spPr>
          <a:xfrm>
            <a:off x="8294823" y="3548526"/>
            <a:ext cx="3578930" cy="2063737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Klikken op de werknemerslijst vanuit je eigen Dimona-personeelsbestand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Manueel de werknemers in kwestie individueel of gegroepeerd (zie pagina 8) invoeren en klikken op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'Toevoegen'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Zodra de werknemerslijst is ingevuld, klik je op 'Volgende'</a:t>
            </a:r>
            <a:endParaRPr kumimoji="0" lang="n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2" name="Connecteur droit avec flèche 21">
            <a:extLst>
              <a:ext uri="{FF2B5EF4-FFF2-40B4-BE49-F238E27FC236}">
                <a16:creationId xmlns:a16="http://schemas.microsoft.com/office/drawing/2014/main" id="{CDC3344D-3850-4C93-8B51-FAA873D7DE0C}"/>
              </a:ext>
            </a:extLst>
          </p:cNvPr>
          <p:cNvCxnSpPr>
            <a:cxnSpLocks/>
          </p:cNvCxnSpPr>
          <p:nvPr/>
        </p:nvCxnSpPr>
        <p:spPr>
          <a:xfrm flipH="1">
            <a:off x="3457576" y="4074089"/>
            <a:ext cx="4914899" cy="31396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avec flèche 23">
            <a:extLst>
              <a:ext uri="{FF2B5EF4-FFF2-40B4-BE49-F238E27FC236}">
                <a16:creationId xmlns:a16="http://schemas.microsoft.com/office/drawing/2014/main" id="{46340701-C295-47F0-AB2F-B1F82B3880E5}"/>
              </a:ext>
            </a:extLst>
          </p:cNvPr>
          <p:cNvCxnSpPr>
            <a:cxnSpLocks/>
          </p:cNvCxnSpPr>
          <p:nvPr/>
        </p:nvCxnSpPr>
        <p:spPr>
          <a:xfrm flipH="1">
            <a:off x="6398759" y="4126457"/>
            <a:ext cx="2114552" cy="42123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avec flèche 25">
            <a:extLst>
              <a:ext uri="{FF2B5EF4-FFF2-40B4-BE49-F238E27FC236}">
                <a16:creationId xmlns:a16="http://schemas.microsoft.com/office/drawing/2014/main" id="{F3E9C2CD-80D7-46BC-8CFC-F0E8143C1C04}"/>
              </a:ext>
            </a:extLst>
          </p:cNvPr>
          <p:cNvCxnSpPr>
            <a:cxnSpLocks/>
          </p:cNvCxnSpPr>
          <p:nvPr/>
        </p:nvCxnSpPr>
        <p:spPr>
          <a:xfrm>
            <a:off x="10468319" y="5598018"/>
            <a:ext cx="662694" cy="17145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7408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4FB9D79C-3E04-4C37-AA46-782C4F9E8F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22</a:t>
            </a:fld>
            <a:endParaRPr lang="nl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700D841-A1CD-448F-BFF9-174608AC41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82" y="52668"/>
            <a:ext cx="10476659" cy="3399655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B9E8258E-7F43-4A6F-8264-EA273509CB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52" y="3532375"/>
            <a:ext cx="7325759" cy="3325625"/>
          </a:xfrm>
          <a:prstGeom prst="rect">
            <a:avLst/>
          </a:prstGeom>
        </p:spPr>
      </p:pic>
      <p:sp>
        <p:nvSpPr>
          <p:cNvPr id="5" name="Ellipse 4">
            <a:extLst>
              <a:ext uri="{FF2B5EF4-FFF2-40B4-BE49-F238E27FC236}">
                <a16:creationId xmlns:a16="http://schemas.microsoft.com/office/drawing/2014/main" id="{533423B5-E2A2-402C-A80E-16B5BB264EF4}"/>
              </a:ext>
            </a:extLst>
          </p:cNvPr>
          <p:cNvSpPr/>
          <p:nvPr/>
        </p:nvSpPr>
        <p:spPr>
          <a:xfrm>
            <a:off x="9856521" y="3019301"/>
            <a:ext cx="872836" cy="40969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AD0ED47F-6CC2-4DA4-B51C-5A65CC032248}"/>
              </a:ext>
            </a:extLst>
          </p:cNvPr>
          <p:cNvSpPr/>
          <p:nvPr/>
        </p:nvSpPr>
        <p:spPr>
          <a:xfrm>
            <a:off x="1502229" y="4275117"/>
            <a:ext cx="1252847" cy="5997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523380AB-73FE-4C7B-AF91-94337C23853E}"/>
              </a:ext>
            </a:extLst>
          </p:cNvPr>
          <p:cNvSpPr/>
          <p:nvPr/>
        </p:nvSpPr>
        <p:spPr>
          <a:xfrm>
            <a:off x="7719751" y="409598"/>
            <a:ext cx="2836190" cy="9763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 err="1"/>
              <a:t>Nakijken of de ingevoerde informatie correct is en klikken op 'Versturen'</a:t>
            </a:r>
            <a:endParaRPr lang="nl" sz="1400" dirty="0"/>
          </a:p>
        </p:txBody>
      </p:sp>
      <p:cxnSp>
        <p:nvCxnSpPr>
          <p:cNvPr id="9" name="Connecteur droit avec flèche 10">
            <a:extLst>
              <a:ext uri="{FF2B5EF4-FFF2-40B4-BE49-F238E27FC236}">
                <a16:creationId xmlns:a16="http://schemas.microsoft.com/office/drawing/2014/main" id="{4DF03967-770D-4EAE-A058-F8F2BAA1A928}"/>
              </a:ext>
            </a:extLst>
          </p:cNvPr>
          <p:cNvCxnSpPr>
            <a:cxnSpLocks/>
          </p:cNvCxnSpPr>
          <p:nvPr/>
        </p:nvCxnSpPr>
        <p:spPr>
          <a:xfrm>
            <a:off x="9458325" y="1385366"/>
            <a:ext cx="834614" cy="155388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7">
            <a:extLst>
              <a:ext uri="{FF2B5EF4-FFF2-40B4-BE49-F238E27FC236}">
                <a16:creationId xmlns:a16="http://schemas.microsoft.com/office/drawing/2014/main" id="{B520FD87-3672-4E0A-815A-6560894C4BDF}"/>
              </a:ext>
            </a:extLst>
          </p:cNvPr>
          <p:cNvSpPr/>
          <p:nvPr/>
        </p:nvSpPr>
        <p:spPr>
          <a:xfrm>
            <a:off x="7456749" y="4164587"/>
            <a:ext cx="2836190" cy="9763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nl-BE" sz="14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Ontvangstmelding bevestigt dat de aanvraag is verstuurd en genereert een TICKETNUMMER</a:t>
            </a:r>
          </a:p>
        </p:txBody>
      </p:sp>
      <p:cxnSp>
        <p:nvCxnSpPr>
          <p:cNvPr id="11" name="Connecteur droit avec flèche 12">
            <a:extLst>
              <a:ext uri="{FF2B5EF4-FFF2-40B4-BE49-F238E27FC236}">
                <a16:creationId xmlns:a16="http://schemas.microsoft.com/office/drawing/2014/main" id="{E0B021E3-BCA6-4A2B-B4EB-94C6C73BF3C6}"/>
              </a:ext>
            </a:extLst>
          </p:cNvPr>
          <p:cNvCxnSpPr>
            <a:cxnSpLocks/>
          </p:cNvCxnSpPr>
          <p:nvPr/>
        </p:nvCxnSpPr>
        <p:spPr>
          <a:xfrm flipH="1">
            <a:off x="3137852" y="4564083"/>
            <a:ext cx="4318897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1240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0E0CE9-6A3A-4124-ADBD-DA71526E7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2859869"/>
            <a:ext cx="5609026" cy="2852737"/>
          </a:xfrm>
        </p:spPr>
        <p:txBody>
          <a:bodyPr/>
          <a:lstStyle/>
          <a:p>
            <a:r>
              <a:rPr lang="nl-NL" dirty="0"/>
              <a:t>Tijdelijke werkloosheid wegens sociale actie</a:t>
            </a:r>
            <a:endParaRPr lang="nl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1F7A50A-4B85-4FF1-B6CE-07655D2C08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0" y="852321"/>
            <a:ext cx="5609026" cy="1500187"/>
          </a:xfrm>
        </p:spPr>
        <p:txBody>
          <a:bodyPr/>
          <a:lstStyle/>
          <a:p>
            <a:r>
              <a:rPr lang="nl" dirty="0"/>
              <a:t>Een mededeling invoeren </a:t>
            </a:r>
          </a:p>
          <a:p>
            <a:endParaRPr lang="nl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89541F4-C051-491D-9CAD-AD9AC254EF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23</a:t>
            </a:fld>
            <a:endParaRPr lang="nl" dirty="0"/>
          </a:p>
        </p:txBody>
      </p:sp>
    </p:spTree>
    <p:extLst>
      <p:ext uri="{BB962C8B-B14F-4D97-AF65-F5344CB8AC3E}">
        <p14:creationId xmlns:p14="http://schemas.microsoft.com/office/powerpoint/2010/main" val="30008557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3">
            <a:extLst>
              <a:ext uri="{FF2B5EF4-FFF2-40B4-BE49-F238E27FC236}">
                <a16:creationId xmlns:a16="http://schemas.microsoft.com/office/drawing/2014/main" id="{7788C010-6D43-43EF-AECC-3ED33AEE09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84" y="67912"/>
            <a:ext cx="11877675" cy="5772150"/>
          </a:xfrm>
          <a:prstGeom prst="rect">
            <a:avLst/>
          </a:prstGeom>
        </p:spPr>
      </p:pic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9ADD6C44-B911-43CE-9DF5-791A48629C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702769-3850-4183-AD4D-D4D1727092EA}" type="slidenum">
              <a:rPr kumimoji="0" lang="fr-BE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nl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80AC0F-445B-4ED3-B789-79D03CBECAE7}"/>
              </a:ext>
            </a:extLst>
          </p:cNvPr>
          <p:cNvSpPr/>
          <p:nvPr/>
        </p:nvSpPr>
        <p:spPr>
          <a:xfrm>
            <a:off x="8285298" y="71434"/>
            <a:ext cx="2836190" cy="322261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De begindatum invoeren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De einddatum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Het juiste paritair comité kiezen en het niveau selecteren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De plaats of de naam van de onderneming ingeven waar de actie wordt gevoerd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n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In het keuzemenu de reden van de werkloosheid selecteren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De gegevens van de contactpersoon invullen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7381AAA-23E9-4961-88B3-A90702873C6B}"/>
              </a:ext>
            </a:extLst>
          </p:cNvPr>
          <p:cNvSpPr/>
          <p:nvPr/>
        </p:nvSpPr>
        <p:spPr>
          <a:xfrm>
            <a:off x="7328468" y="3429000"/>
            <a:ext cx="4176705" cy="2219327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De naam van de betrokken afdeling invoeren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4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</a:t>
            </a: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De werknemerslijst invullen vanuit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het Dimona-personeelsbestand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4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via de manuele encodage (individueel of gegroepeerd) en klikken op 'Toevoegen'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Zodra de werknemerslijst is ingevuld, klik je op 'Volgende' om te bevestigen</a:t>
            </a:r>
          </a:p>
        </p:txBody>
      </p:sp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EA11EFC9-1241-47D5-9047-40EC9CFA52EA}"/>
              </a:ext>
            </a:extLst>
          </p:cNvPr>
          <p:cNvCxnSpPr>
            <a:cxnSpLocks/>
          </p:cNvCxnSpPr>
          <p:nvPr/>
        </p:nvCxnSpPr>
        <p:spPr>
          <a:xfrm flipH="1">
            <a:off x="4995137" y="485775"/>
            <a:ext cx="3415438" cy="7813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5FBBDC93-6B50-4BCC-B8F5-338ACC5222E5}"/>
              </a:ext>
            </a:extLst>
          </p:cNvPr>
          <p:cNvCxnSpPr>
            <a:cxnSpLocks/>
          </p:cNvCxnSpPr>
          <p:nvPr/>
        </p:nvCxnSpPr>
        <p:spPr>
          <a:xfrm flipH="1">
            <a:off x="4963818" y="755648"/>
            <a:ext cx="3446757" cy="2857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44EE4A8E-1146-4E42-AD5E-7A599C13A945}"/>
              </a:ext>
            </a:extLst>
          </p:cNvPr>
          <p:cNvCxnSpPr>
            <a:cxnSpLocks/>
          </p:cNvCxnSpPr>
          <p:nvPr/>
        </p:nvCxnSpPr>
        <p:spPr>
          <a:xfrm flipH="1">
            <a:off x="5192486" y="1069974"/>
            <a:ext cx="3408589" cy="6985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avec flèche 13">
            <a:extLst>
              <a:ext uri="{FF2B5EF4-FFF2-40B4-BE49-F238E27FC236}">
                <a16:creationId xmlns:a16="http://schemas.microsoft.com/office/drawing/2014/main" id="{CB9C9123-3B0A-4DB9-827A-C257387E2399}"/>
              </a:ext>
            </a:extLst>
          </p:cNvPr>
          <p:cNvCxnSpPr>
            <a:cxnSpLocks/>
          </p:cNvCxnSpPr>
          <p:nvPr/>
        </p:nvCxnSpPr>
        <p:spPr>
          <a:xfrm flipH="1">
            <a:off x="4352925" y="1558925"/>
            <a:ext cx="4371975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id="{FB0BBC70-BD06-4079-95ED-DE84ABE5B14F}"/>
              </a:ext>
            </a:extLst>
          </p:cNvPr>
          <p:cNvCxnSpPr>
            <a:cxnSpLocks/>
          </p:cNvCxnSpPr>
          <p:nvPr/>
        </p:nvCxnSpPr>
        <p:spPr>
          <a:xfrm flipH="1" flipV="1">
            <a:off x="5989121" y="1954215"/>
            <a:ext cx="3083443" cy="37623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>
            <a:extLst>
              <a:ext uri="{FF2B5EF4-FFF2-40B4-BE49-F238E27FC236}">
                <a16:creationId xmlns:a16="http://schemas.microsoft.com/office/drawing/2014/main" id="{54A54792-2CD1-465A-AD4B-11AB0AF5B9F1}"/>
              </a:ext>
            </a:extLst>
          </p:cNvPr>
          <p:cNvCxnSpPr>
            <a:cxnSpLocks/>
          </p:cNvCxnSpPr>
          <p:nvPr/>
        </p:nvCxnSpPr>
        <p:spPr>
          <a:xfrm flipH="1" flipV="1">
            <a:off x="5192486" y="2271714"/>
            <a:ext cx="5718403" cy="45878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avec flèche 20">
            <a:extLst>
              <a:ext uri="{FF2B5EF4-FFF2-40B4-BE49-F238E27FC236}">
                <a16:creationId xmlns:a16="http://schemas.microsoft.com/office/drawing/2014/main" id="{1E3EDA33-6FD8-4CC4-84A6-EB92B15266B2}"/>
              </a:ext>
            </a:extLst>
          </p:cNvPr>
          <p:cNvCxnSpPr>
            <a:cxnSpLocks/>
          </p:cNvCxnSpPr>
          <p:nvPr/>
        </p:nvCxnSpPr>
        <p:spPr>
          <a:xfrm flipH="1" flipV="1">
            <a:off x="3984171" y="4068755"/>
            <a:ext cx="5417060" cy="8255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avec flèche 22">
            <a:extLst>
              <a:ext uri="{FF2B5EF4-FFF2-40B4-BE49-F238E27FC236}">
                <a16:creationId xmlns:a16="http://schemas.microsoft.com/office/drawing/2014/main" id="{E467A618-E91B-4292-8C1B-C10EB0C19BE1}"/>
              </a:ext>
            </a:extLst>
          </p:cNvPr>
          <p:cNvCxnSpPr>
            <a:cxnSpLocks/>
          </p:cNvCxnSpPr>
          <p:nvPr/>
        </p:nvCxnSpPr>
        <p:spPr>
          <a:xfrm flipH="1" flipV="1">
            <a:off x="3394104" y="4500913"/>
            <a:ext cx="4759353" cy="7743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avec flèche 24">
            <a:extLst>
              <a:ext uri="{FF2B5EF4-FFF2-40B4-BE49-F238E27FC236}">
                <a16:creationId xmlns:a16="http://schemas.microsoft.com/office/drawing/2014/main" id="{73003A1C-F148-449B-85F0-198C533B4A88}"/>
              </a:ext>
            </a:extLst>
          </p:cNvPr>
          <p:cNvCxnSpPr>
            <a:cxnSpLocks/>
          </p:cNvCxnSpPr>
          <p:nvPr/>
        </p:nvCxnSpPr>
        <p:spPr>
          <a:xfrm flipH="1" flipV="1">
            <a:off x="5833023" y="4681096"/>
            <a:ext cx="2452275" cy="3854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avec flèche 26">
            <a:extLst>
              <a:ext uri="{FF2B5EF4-FFF2-40B4-BE49-F238E27FC236}">
                <a16:creationId xmlns:a16="http://schemas.microsoft.com/office/drawing/2014/main" id="{049AA5CC-9E80-4598-8E2C-D674E75B13D8}"/>
              </a:ext>
            </a:extLst>
          </p:cNvPr>
          <p:cNvCxnSpPr>
            <a:cxnSpLocks/>
          </p:cNvCxnSpPr>
          <p:nvPr/>
        </p:nvCxnSpPr>
        <p:spPr>
          <a:xfrm>
            <a:off x="9703393" y="5648327"/>
            <a:ext cx="1642679" cy="7725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4280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2061F5C3-DD05-4FD9-83FB-A93844D110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25</a:t>
            </a:fld>
            <a:endParaRPr lang="nl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36D58F6-6D93-4F9D-BFF9-2A0DBA7285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368"/>
            <a:ext cx="12077700" cy="344805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5DB3AFE9-2A27-4AF6-9B9D-F3E56F762C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58" y="3660786"/>
            <a:ext cx="8749579" cy="2907319"/>
          </a:xfrm>
          <a:prstGeom prst="rect">
            <a:avLst/>
          </a:prstGeom>
        </p:spPr>
      </p:pic>
      <p:sp>
        <p:nvSpPr>
          <p:cNvPr id="5" name="Ellipse 4">
            <a:extLst>
              <a:ext uri="{FF2B5EF4-FFF2-40B4-BE49-F238E27FC236}">
                <a16:creationId xmlns:a16="http://schemas.microsoft.com/office/drawing/2014/main" id="{933CEC50-4808-4693-8506-935B267302D4}"/>
              </a:ext>
            </a:extLst>
          </p:cNvPr>
          <p:cNvSpPr/>
          <p:nvPr/>
        </p:nvSpPr>
        <p:spPr>
          <a:xfrm>
            <a:off x="11146972" y="3062025"/>
            <a:ext cx="1045028" cy="51657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D64E7BD6-DFFC-487C-8DB3-61EE7050AAD1}"/>
              </a:ext>
            </a:extLst>
          </p:cNvPr>
          <p:cNvSpPr/>
          <p:nvPr/>
        </p:nvSpPr>
        <p:spPr>
          <a:xfrm>
            <a:off x="1668483" y="4514741"/>
            <a:ext cx="1252847" cy="5997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100408E2-7152-4A9C-A928-2847DA8A6257}"/>
              </a:ext>
            </a:extLst>
          </p:cNvPr>
          <p:cNvSpPr/>
          <p:nvPr/>
        </p:nvSpPr>
        <p:spPr>
          <a:xfrm>
            <a:off x="8886120" y="1453028"/>
            <a:ext cx="2836190" cy="9763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 err="1"/>
              <a:t>Nakijken of de ingevoerde informatie correct is en klikken op 'Versturen'</a:t>
            </a:r>
            <a:endParaRPr lang="nl" sz="1400" dirty="0"/>
          </a:p>
        </p:txBody>
      </p:sp>
      <p:cxnSp>
        <p:nvCxnSpPr>
          <p:cNvPr id="9" name="Connecteur droit avec flèche 10">
            <a:extLst>
              <a:ext uri="{FF2B5EF4-FFF2-40B4-BE49-F238E27FC236}">
                <a16:creationId xmlns:a16="http://schemas.microsoft.com/office/drawing/2014/main" id="{5B79A947-CA94-417F-B073-7F14D0DB1A0E}"/>
              </a:ext>
            </a:extLst>
          </p:cNvPr>
          <p:cNvCxnSpPr>
            <a:cxnSpLocks/>
          </p:cNvCxnSpPr>
          <p:nvPr/>
        </p:nvCxnSpPr>
        <p:spPr>
          <a:xfrm>
            <a:off x="11222598" y="2429423"/>
            <a:ext cx="446888" cy="61662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7">
            <a:extLst>
              <a:ext uri="{FF2B5EF4-FFF2-40B4-BE49-F238E27FC236}">
                <a16:creationId xmlns:a16="http://schemas.microsoft.com/office/drawing/2014/main" id="{853C6F1B-4CB8-4818-AE10-5FCB17D0DBB3}"/>
              </a:ext>
            </a:extLst>
          </p:cNvPr>
          <p:cNvSpPr/>
          <p:nvPr/>
        </p:nvSpPr>
        <p:spPr>
          <a:xfrm>
            <a:off x="8999967" y="4110583"/>
            <a:ext cx="2836190" cy="97639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nl-BE" sz="14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Ontvangstmelding bevestigt dat de aanvraag is verstuurd en genereert een TICKETNUMMER</a:t>
            </a:r>
          </a:p>
        </p:txBody>
      </p:sp>
      <p:cxnSp>
        <p:nvCxnSpPr>
          <p:cNvPr id="11" name="Connecteur droit avec flèche 12">
            <a:extLst>
              <a:ext uri="{FF2B5EF4-FFF2-40B4-BE49-F238E27FC236}">
                <a16:creationId xmlns:a16="http://schemas.microsoft.com/office/drawing/2014/main" id="{99D92642-BC7C-40A5-80A7-A93BD4D3B203}"/>
              </a:ext>
            </a:extLst>
          </p:cNvPr>
          <p:cNvCxnSpPr>
            <a:cxnSpLocks/>
          </p:cNvCxnSpPr>
          <p:nvPr/>
        </p:nvCxnSpPr>
        <p:spPr>
          <a:xfrm flipH="1" flipV="1">
            <a:off x="3883501" y="4192514"/>
            <a:ext cx="5113726" cy="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3445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B54B60-0444-4AA1-941B-2D21C13FDB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7870" y="2934081"/>
            <a:ext cx="5609026" cy="2852737"/>
          </a:xfrm>
        </p:spPr>
        <p:txBody>
          <a:bodyPr/>
          <a:lstStyle/>
          <a:p>
            <a:r>
              <a:rPr lang="nl" dirty="0"/>
              <a:t>Een mededeling wijzigen of annuleren 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4BDE9CA-C141-48E9-8C4F-47A49E96E9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26</a:t>
            </a:fld>
            <a:endParaRPr lang="nl" dirty="0"/>
          </a:p>
        </p:txBody>
      </p:sp>
    </p:spTree>
    <p:extLst>
      <p:ext uri="{BB962C8B-B14F-4D97-AF65-F5344CB8AC3E}">
        <p14:creationId xmlns:p14="http://schemas.microsoft.com/office/powerpoint/2010/main" val="25747271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C24D7C1F-7031-48D5-8B83-85182712B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27</a:t>
            </a:fld>
            <a:endParaRPr lang="nl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4A3D5509-1F4B-43B5-9E14-ECF099F3A9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02" y="97402"/>
            <a:ext cx="9738235" cy="421238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E360716-4088-4513-97F1-863310796851}"/>
              </a:ext>
            </a:extLst>
          </p:cNvPr>
          <p:cNvSpPr/>
          <p:nvPr/>
        </p:nvSpPr>
        <p:spPr>
          <a:xfrm>
            <a:off x="9853312" y="177799"/>
            <a:ext cx="2303746" cy="567887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" sz="1400" dirty="0"/>
              <a:t>Via het tabblad 'Wijzigen/annuleren' kan de werkgever een mededeling wijzigen (met het potloodje) of annuleren (vuilbakje) op voorwaarde dat determijn voor wijziging/annulering nog niet is verstreken.</a:t>
            </a:r>
          </a:p>
          <a:p>
            <a:pPr algn="ctr"/>
            <a:endParaRPr lang="nl" sz="1400" dirty="0"/>
          </a:p>
          <a:p>
            <a:pPr algn="ctr"/>
            <a:r>
              <a:rPr lang="nl" sz="1400" dirty="0"/>
              <a:t>De mededelingen staan per type werkloosheid gegroepeerd.</a:t>
            </a:r>
          </a:p>
          <a:p>
            <a:pPr algn="ctr"/>
            <a:endParaRPr lang="nl" sz="1400" dirty="0"/>
          </a:p>
          <a:p>
            <a:pPr algn="ctr"/>
            <a:r>
              <a:rPr lang="nl" sz="1400" dirty="0"/>
              <a:t>Zodra een mededeling door de RVA  beslist is, is de pdf-versie van deze beslissing beschikbaar.</a:t>
            </a:r>
          </a:p>
          <a:p>
            <a:pPr algn="ctr"/>
            <a:endParaRPr lang="nl" sz="1400" dirty="0"/>
          </a:p>
          <a:p>
            <a:pPr algn="ctr"/>
            <a:r>
              <a:rPr lang="nl" sz="1400" dirty="0"/>
              <a:t>Bij het versturen van een wijziging of annulering wordt een nieuw ticketnummer gegenereerd.</a:t>
            </a:r>
          </a:p>
        </p:txBody>
      </p:sp>
    </p:spTree>
    <p:extLst>
      <p:ext uri="{BB962C8B-B14F-4D97-AF65-F5344CB8AC3E}">
        <p14:creationId xmlns:p14="http://schemas.microsoft.com/office/powerpoint/2010/main" val="1541325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3BE398-6F8F-4812-A608-B05503385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2713412"/>
            <a:ext cx="5609026" cy="2852737"/>
          </a:xfrm>
        </p:spPr>
        <p:txBody>
          <a:bodyPr/>
          <a:lstStyle/>
          <a:p>
            <a:r>
              <a:rPr lang="nl-BE" dirty="0"/>
              <a:t>Consultatie van de mededelingen </a:t>
            </a:r>
            <a:endParaRPr lang="fr-BE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486E01B-376F-4BE8-AD37-AA6D02A90F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28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9902020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283F27EF-3E9C-4B9F-A8EF-B8A5FC7CE0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29</a:t>
            </a:fld>
            <a:endParaRPr lang="nl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2FC8F02-2FAC-4D47-9EB2-28117BA32D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10482" cy="4382028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18F316AD-A72B-4A69-8452-432E0A9CB34C}"/>
              </a:ext>
            </a:extLst>
          </p:cNvPr>
          <p:cNvSpPr/>
          <p:nvPr/>
        </p:nvSpPr>
        <p:spPr>
          <a:xfrm>
            <a:off x="320635" y="463137"/>
            <a:ext cx="480950" cy="22563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10080F4E-EAEB-41A2-8FC4-C9D0D21A06D5}"/>
              </a:ext>
            </a:extLst>
          </p:cNvPr>
          <p:cNvSpPr/>
          <p:nvPr/>
        </p:nvSpPr>
        <p:spPr>
          <a:xfrm>
            <a:off x="332510" y="1246909"/>
            <a:ext cx="457200" cy="2850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DC7C7818-404A-44D9-A001-FDCE17E5EEB4}"/>
              </a:ext>
            </a:extLst>
          </p:cNvPr>
          <p:cNvSpPr/>
          <p:nvPr/>
        </p:nvSpPr>
        <p:spPr>
          <a:xfrm>
            <a:off x="365167" y="3978233"/>
            <a:ext cx="391885" cy="27313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5738645E-A6D9-4839-AB7B-764A76B7EB3D}"/>
              </a:ext>
            </a:extLst>
          </p:cNvPr>
          <p:cNvSpPr/>
          <p:nvPr/>
        </p:nvSpPr>
        <p:spPr>
          <a:xfrm>
            <a:off x="8324603" y="415635"/>
            <a:ext cx="267195" cy="27313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C49B956D-085D-4B2C-9799-3B7021594FE4}"/>
              </a:ext>
            </a:extLst>
          </p:cNvPr>
          <p:cNvSpPr/>
          <p:nvPr/>
        </p:nvSpPr>
        <p:spPr>
          <a:xfrm>
            <a:off x="9541824" y="760021"/>
            <a:ext cx="154378" cy="1840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24E6ADED-61B7-4DE5-8FF7-4478936C63D7}"/>
              </a:ext>
            </a:extLst>
          </p:cNvPr>
          <p:cNvSpPr/>
          <p:nvPr/>
        </p:nvSpPr>
        <p:spPr>
          <a:xfrm>
            <a:off x="8734302" y="1769423"/>
            <a:ext cx="190005" cy="1840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39D4DDE6-8928-4D7F-8E8D-78F5AE30E01B}"/>
              </a:ext>
            </a:extLst>
          </p:cNvPr>
          <p:cNvSpPr/>
          <p:nvPr/>
        </p:nvSpPr>
        <p:spPr>
          <a:xfrm>
            <a:off x="9078687" y="2303813"/>
            <a:ext cx="213756" cy="1840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BCA139D5-7400-42F6-B406-038B09E3411C}"/>
              </a:ext>
            </a:extLst>
          </p:cNvPr>
          <p:cNvSpPr/>
          <p:nvPr/>
        </p:nvSpPr>
        <p:spPr>
          <a:xfrm>
            <a:off x="9910482" y="177799"/>
            <a:ext cx="2303746" cy="498355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" sz="1400" dirty="0"/>
              <a:t>In het tabblad 'Consultatie' staan alle mededelingen die de werkgever heeft verstuurd in de laatste 6 maanden. </a:t>
            </a:r>
          </a:p>
          <a:p>
            <a:pPr algn="ctr"/>
            <a:endParaRPr lang="nl" sz="1400" dirty="0"/>
          </a:p>
          <a:p>
            <a:pPr algn="ctr"/>
            <a:r>
              <a:rPr lang="nl" sz="1400" dirty="0"/>
              <a:t>De status (Nieuw/Wijziging/</a:t>
            </a:r>
          </a:p>
          <a:p>
            <a:pPr algn="ctr"/>
            <a:r>
              <a:rPr lang="nl" sz="1400" dirty="0"/>
              <a:t>Annulatie) van elke mededeling is vermeld.</a:t>
            </a:r>
          </a:p>
          <a:p>
            <a:pPr algn="ctr"/>
            <a:endParaRPr lang="nl" sz="1400" dirty="0"/>
          </a:p>
          <a:p>
            <a:pPr algn="ctr"/>
            <a:r>
              <a:rPr lang="nl" sz="1400" dirty="0"/>
              <a:t>De details van de mededeling kan men consulteren door te klikken op het blad-icoontje. </a:t>
            </a:r>
          </a:p>
          <a:p>
            <a:pPr algn="ctr"/>
            <a:endParaRPr lang="nl" sz="1400" dirty="0"/>
          </a:p>
          <a:p>
            <a:pPr algn="ctr"/>
            <a:r>
              <a:rPr lang="nl" sz="1400" dirty="0"/>
              <a:t>Verder kunnen de mededelingen ook vanuit dit tabblad gewijzigd of geannuleerd worden en kan men de beslissing van het werkloosheidsbureau (PDF) raadplegen.</a:t>
            </a:r>
          </a:p>
        </p:txBody>
      </p:sp>
    </p:spTree>
    <p:extLst>
      <p:ext uri="{BB962C8B-B14F-4D97-AF65-F5344CB8AC3E}">
        <p14:creationId xmlns:p14="http://schemas.microsoft.com/office/powerpoint/2010/main" val="3375480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2BE487F7-C7F2-47FC-A357-46D0ECA590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A702769-3850-4183-AD4D-D4D1727092EA}" type="slidenum">
              <a:rPr lang="fr-BE" smtClean="0"/>
              <a:pPr/>
              <a:t>30</a:t>
            </a:fld>
            <a:endParaRPr lang="nl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C4BC3244-63E3-45BD-8ECE-DB40C0D99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Andere informatie </a:t>
            </a:r>
            <a:endParaRPr lang="nl" dirty="0"/>
          </a:p>
        </p:txBody>
      </p:sp>
      <p:sp>
        <p:nvSpPr>
          <p:cNvPr id="8" name="Espace réservé du contenu 7">
            <a:extLst>
              <a:ext uri="{FF2B5EF4-FFF2-40B4-BE49-F238E27FC236}">
                <a16:creationId xmlns:a16="http://schemas.microsoft.com/office/drawing/2014/main" id="{F395FD62-7281-403A-9862-B2182E944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9168"/>
            <a:ext cx="10507872" cy="4796793"/>
          </a:xfrm>
        </p:spPr>
        <p:txBody>
          <a:bodyPr/>
          <a:lstStyle/>
          <a:p>
            <a:r>
              <a:rPr lang="nl-BE" dirty="0"/>
              <a:t>Het opzoeken van een mededeling op basis van een ticketnummer is mogelijk.</a:t>
            </a:r>
          </a:p>
          <a:p>
            <a:endParaRPr lang="nl-BE" dirty="0"/>
          </a:p>
          <a:p>
            <a:endParaRPr lang="nl-BE" dirty="0"/>
          </a:p>
          <a:p>
            <a:endParaRPr lang="nl-BE" dirty="0"/>
          </a:p>
          <a:p>
            <a:pPr marR="0" lvl="0" fontAlgn="auto">
              <a:spcAft>
                <a:spcPts val="0"/>
              </a:spcAft>
              <a:buClrTx/>
              <a:buSzTx/>
              <a:tabLst/>
              <a:defRPr/>
            </a:pPr>
            <a:r>
              <a:rPr lang="nl" dirty="0"/>
              <a:t>Wanneer men mededelingen wil indienen voor een andere exploitatiezetel, dan moet men zich eerst afmelden om vervolgens met een andere exploitatiezetel aan te melden.</a:t>
            </a:r>
          </a:p>
          <a:p>
            <a:pPr marL="0" indent="0">
              <a:buNone/>
            </a:pPr>
            <a:endParaRPr lang="nl-BE" dirty="0"/>
          </a:p>
          <a:p>
            <a:endParaRPr lang="nl-BE" dirty="0"/>
          </a:p>
          <a:p>
            <a:pPr marL="0" indent="0">
              <a:buNone/>
            </a:pPr>
            <a:endParaRPr lang="nl" dirty="0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FFB92D74-7F32-454B-88F8-5447A0B8A1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5606" y="2015374"/>
            <a:ext cx="9891608" cy="1524411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9D105B42-EBCA-483C-B291-02A9F5C038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7066" y="4842626"/>
            <a:ext cx="9870141" cy="1424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19381"/>
      </p:ext>
    </p:extLst>
  </p:cSld>
  <p:clrMapOvr>
    <a:masterClrMapping/>
  </p:clrMapOvr>
</p:sld>
</file>

<file path=ppt/theme/theme1.xml><?xml version="1.0" encoding="utf-8"?>
<a:theme xmlns:a="http://schemas.openxmlformats.org/drawingml/2006/main" name="PPT2019_Thè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F_PPT2020.potx" id="{8108DC3A-875E-44F7-BD99-BAE49B767700}" vid="{00C6C35A-CDA3-42F3-8FA5-8B607912A4C2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NF_PPT2020</Template>
  <TotalTime>954</TotalTime>
  <Words>969</Words>
  <Application>Microsoft Office PowerPoint</Application>
  <PresentationFormat>Grand écran</PresentationFormat>
  <Paragraphs>161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3" baseType="lpstr">
      <vt:lpstr>Arial</vt:lpstr>
      <vt:lpstr>Calibri</vt:lpstr>
      <vt:lpstr>PPT2019_Thème</vt:lpstr>
      <vt:lpstr>Handleiding: Tijdelijke werkloosheid </vt:lpstr>
      <vt:lpstr>Aanmelden </vt:lpstr>
      <vt:lpstr>Aanmelden</vt:lpstr>
      <vt:lpstr>Identificatie werkgever </vt:lpstr>
      <vt:lpstr>Een nieuwe mededeling invoeren</vt:lpstr>
      <vt:lpstr>Voorziene tijdelijke werkloosheid wegens economische oorzaken</vt:lpstr>
      <vt:lpstr>Présentation PowerPoint</vt:lpstr>
      <vt:lpstr>Présentation PowerPoint</vt:lpstr>
      <vt:lpstr>Présentation PowerPoint</vt:lpstr>
      <vt:lpstr>Présentation PowerPoint</vt:lpstr>
      <vt:lpstr>Tijdelijke werkloosheid wegens slecht weer</vt:lpstr>
      <vt:lpstr>Présentation PowerPoint</vt:lpstr>
      <vt:lpstr>Présentation PowerPoint</vt:lpstr>
      <vt:lpstr>Tijdelijke werkloosheid wegens technische stoornis</vt:lpstr>
      <vt:lpstr>Présentation PowerPoint</vt:lpstr>
      <vt:lpstr>Présentation PowerPoint</vt:lpstr>
      <vt:lpstr> Tijdelijke werkloosheid wegens overmacht </vt:lpstr>
      <vt:lpstr>Présentation PowerPoint</vt:lpstr>
      <vt:lpstr>Présentation PowerPoint</vt:lpstr>
      <vt:lpstr> Eerste effectieve werkloosheidsdag</vt:lpstr>
      <vt:lpstr>Présentation PowerPoint</vt:lpstr>
      <vt:lpstr>Présentation PowerPoint</vt:lpstr>
      <vt:lpstr>Tijdelijke werkloosheid wegens sociale actie</vt:lpstr>
      <vt:lpstr>Présentation PowerPoint</vt:lpstr>
      <vt:lpstr>Présentation PowerPoint</vt:lpstr>
      <vt:lpstr>Een mededeling wijzigen of annuleren </vt:lpstr>
      <vt:lpstr>Présentation PowerPoint</vt:lpstr>
      <vt:lpstr>Consultatie van de mededelingen </vt:lpstr>
      <vt:lpstr>Présentation PowerPoint</vt:lpstr>
      <vt:lpstr>Andere informatie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Manuel : Chômage temporaire</dc:title>
  <dc:creator>Anne-France Mamolar-Somalo (RVA-ONEM)</dc:creator>
  <cp:lastModifiedBy>Anne-France Mamolar-Somalo (RVA-ONEM)</cp:lastModifiedBy>
  <cp:revision>62</cp:revision>
  <dcterms:created xsi:type="dcterms:W3CDTF">2022-06-20T11:55:08Z</dcterms:created>
  <dcterms:modified xsi:type="dcterms:W3CDTF">2022-07-13T07:35:01Z</dcterms:modified>
</cp:coreProperties>
</file>